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notesSlides/notesSlide15.xml" ContentType="application/vnd.openxmlformats-officedocument.presentationml.notesSlide+xml"/>
  <Override PartName="/ppt/notesSlides/_rels/notesSlide15.xml.rels" ContentType="application/vnd.openxmlformats-package.relationships+xml"/>
  <Override PartName="/ppt/notesSlides/_rels/notesSlide19.xml.rels" ContentType="application/vnd.openxmlformats-package.relationships+xml"/>
  <Override PartName="/ppt/notesSlides/_rels/notesSlide20.xml.rels" ContentType="application/vnd.openxmlformats-package.relationships+xml"/>
  <Override PartName="/ppt/notesSlides/_rels/notesSlide96.xml.rels" ContentType="application/vnd.openxmlformats-package.relationships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96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Masters/_rels/slideMaster1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9.xml.rels" ContentType="application/vnd.openxmlformats-package.relationships+xml"/>
  <Override PartName="/ppt/notesMasters/notesMaster1.xml" ContentType="application/vnd.openxmlformats-officedocument.presentationml.notesMaster+xml"/>
  <Override PartName="/ppt/notesMasters/_rels/notesMaster1.xml.rels" ContentType="application/vnd.openxmlformats-package.relationships+xml"/>
  <Override PartName="/ppt/presProps.xml" ContentType="application/vnd.openxmlformats-officedocument.presentationml.presProps+xml"/>
  <Override PartName="/ppt/theme/theme1.xml" ContentType="application/vnd.openxmlformats-officedocument.theme+xml"/>
  <Override PartName="/ppt/theme/theme14.xml" ContentType="application/vnd.openxmlformats-officedocument.theme+xml"/>
  <Override PartName="/ppt/media/image50.png" ContentType="image/png"/>
  <Override PartName="/ppt/media/image1.png" ContentType="image/png"/>
  <Override PartName="/ppt/media/image51.png" ContentType="image/png"/>
  <Override PartName="/ppt/media/image2.png" ContentType="image/png"/>
  <Override PartName="/ppt/media/image52.png" ContentType="image/png"/>
  <Override PartName="/ppt/media/image30.png" ContentType="image/png"/>
  <Override PartName="/ppt/media/image3.png" ContentType="image/png"/>
  <Override PartName="/ppt/media/image4.png" ContentType="image/png"/>
  <Override PartName="/ppt/media/image31.png" ContentType="image/png"/>
  <Override PartName="/ppt/media/image53.png" ContentType="image/png"/>
  <Override PartName="/ppt/media/image5.png" ContentType="image/png"/>
  <Override PartName="/ppt/media/image10.png" ContentType="image/png"/>
  <Override PartName="/ppt/media/image32.png" ContentType="image/png"/>
  <Override PartName="/ppt/media/image54.png" ContentType="image/png"/>
  <Override PartName="/ppt/media/image6.png" ContentType="image/png"/>
  <Override PartName="/ppt/media/image11.png" ContentType="image/png"/>
  <Override PartName="/ppt/media/image33.png" ContentType="image/png"/>
  <Override PartName="/ppt/media/image55.png" ContentType="image/png"/>
  <Override PartName="/ppt/media/image7.png" ContentType="image/png"/>
  <Override PartName="/ppt/media/image12.png" ContentType="image/png"/>
  <Override PartName="/ppt/media/image34.png" ContentType="image/png"/>
  <Override PartName="/ppt/media/image56.png" ContentType="image/png"/>
  <Override PartName="/ppt/media/image8.png" ContentType="image/png"/>
  <Override PartName="/ppt/media/image13.png" ContentType="image/png"/>
  <Override PartName="/ppt/media/image35.png" ContentType="image/png"/>
  <Override PartName="/ppt/media/image57.png" ContentType="image/png"/>
  <Override PartName="/ppt/media/image9.png" ContentType="image/png"/>
  <Override PartName="/ppt/media/image14.png" ContentType="image/png"/>
  <Override PartName="/ppt/media/image36.png" ContentType="image/png"/>
  <Override PartName="/ppt/media/image58.png" ContentType="image/png"/>
  <Override PartName="/ppt/media/image15.png" ContentType="image/png"/>
  <Override PartName="/ppt/media/image37.png" ContentType="image/png"/>
  <Override PartName="/ppt/media/image59.png" ContentType="image/png"/>
  <Override PartName="/ppt/media/image16.png" ContentType="image/png"/>
  <Override PartName="/ppt/media/image38.png" ContentType="image/png"/>
  <Override PartName="/ppt/media/image17.png" ContentType="image/png"/>
  <Override PartName="/ppt/media/image39.png" ContentType="image/png"/>
  <Override PartName="/ppt/media/image18.png" ContentType="image/png"/>
  <Override PartName="/ppt/media/image19.png" ContentType="image/png"/>
  <Override PartName="/ppt/media/image20.png" ContentType="image/png"/>
  <Override PartName="/ppt/media/image42.png" ContentType="image/png"/>
  <Override PartName="/ppt/media/image64.png" ContentType="image/png"/>
  <Override PartName="/ppt/media/image21.png" ContentType="image/png"/>
  <Override PartName="/ppt/media/image43.png" ContentType="image/png"/>
  <Override PartName="/ppt/media/image22.png" ContentType="image/png"/>
  <Override PartName="/ppt/media/image44.png" ContentType="image/png"/>
  <Override PartName="/ppt/media/image23.png" ContentType="image/png"/>
  <Override PartName="/ppt/media/image45.png" ContentType="image/png"/>
  <Override PartName="/ppt/media/image24.png" ContentType="image/png"/>
  <Override PartName="/ppt/media/image46.png" ContentType="image/png"/>
  <Override PartName="/ppt/media/image25.png" ContentType="image/png"/>
  <Override PartName="/ppt/media/image47.png" ContentType="image/png"/>
  <Override PartName="/ppt/media/image26.png" ContentType="image/png"/>
  <Override PartName="/ppt/media/image48.png" ContentType="image/png"/>
  <Override PartName="/ppt/media/image27.png" ContentType="image/png"/>
  <Override PartName="/ppt/media/image49.png" ContentType="image/png"/>
  <Override PartName="/ppt/media/image28.png" ContentType="image/png"/>
  <Override PartName="/ppt/media/image29.png" ContentType="image/png"/>
  <Override PartName="/ppt/media/image40.png" ContentType="image/png"/>
  <Override PartName="/ppt/media/image62.png" ContentType="image/png"/>
  <Override PartName="/ppt/media/image41.png" ContentType="image/png"/>
  <Override PartName="/ppt/media/image63.png" ContentType="image/png"/>
  <Override PartName="/ppt/media/image60.png" ContentType="image/png"/>
  <Override PartName="/ppt/media/image61.png" ContentType="image/png"/>
  <Override PartName="/ppt/media/image65.png" ContentType="image/png"/>
  <Override PartName="/ppt/media/image66.png" ContentType="image/png"/>
  <Override PartName="/ppt/media/image67.png" ContentType="image/png"/>
  <Override PartName="/ppt/media/image68.png" ContentType="image/png"/>
  <Override PartName="/ppt/media/image69.png" ContentType="image/png"/>
  <Override PartName="/ppt/media/image70.png" ContentType="image/png"/>
  <Override PartName="/ppt/media/image71.png" ContentType="image/png"/>
  <Override PartName="/ppt/media/image72.png" ContentType="image/png"/>
  <Override PartName="/ppt/media/image73.png" ContentType="image/png"/>
  <Override PartName="/ppt/media/image74.png" ContentType="image/png"/>
  <Override PartName="/ppt/media/image75.png" ContentType="image/png"/>
  <Override PartName="/ppt/media/image76.png" ContentType="image/png"/>
  <Override PartName="/ppt/media/image77.png" ContentType="image/png"/>
  <Override PartName="/ppt/media/image78.png" ContentType="image/png"/>
  <Override PartName="/ppt/media/image79.png" ContentType="image/png"/>
  <Override PartName="/ppt/media/image80.png" ContentType="image/png"/>
  <Override PartName="/ppt/media/image81.png" ContentType="image/png"/>
  <Override PartName="/ppt/media/image82.png" ContentType="image/png"/>
  <Override PartName="/ppt/media/image83.png" ContentType="image/png"/>
  <Override PartName="/ppt/media/image84.png" ContentType="image/png"/>
  <Override PartName="/ppt/media/image85.png" ContentType="image/png"/>
  <Override PartName="/ppt/media/image86.png" ContentType="image/png"/>
  <Override PartName="/ppt/media/image87.png" ContentType="image/png"/>
  <Override PartName="/ppt/media/image88.png" ContentType="image/png"/>
  <Override PartName="/ppt/media/image89.png" ContentType="image/png"/>
  <Override PartName="/ppt/media/image90.png" ContentType="image/png"/>
  <Override PartName="/ppt/media/image91.png" ContentType="image/pn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32.xml" ContentType="application/vnd.openxmlformats-officedocument.presentationml.slide+xml"/>
  <Override PartName="/ppt/slides/slide54.xml" ContentType="application/vnd.openxmlformats-officedocument.presentationml.slide+xml"/>
  <Override PartName="/ppt/slides/slide11.xml" ContentType="application/vnd.openxmlformats-officedocument.presentationml.slide+xml"/>
  <Override PartName="/ppt/slides/slide33.xml" ContentType="application/vnd.openxmlformats-officedocument.presentationml.slide+xml"/>
  <Override PartName="/ppt/slides/slide55.xml" ContentType="application/vnd.openxmlformats-officedocument.presentationml.slide+xml"/>
  <Override PartName="/ppt/slides/slide12.xml" ContentType="application/vnd.openxmlformats-officedocument.presentationml.slide+xml"/>
  <Override PartName="/ppt/slides/slide34.xml" ContentType="application/vnd.openxmlformats-officedocument.presentationml.slide+xml"/>
  <Override PartName="/ppt/slides/slide56.xml" ContentType="application/vnd.openxmlformats-officedocument.presentationml.slide+xml"/>
  <Override PartName="/ppt/slides/slide13.xml" ContentType="application/vnd.openxmlformats-officedocument.presentationml.slide+xml"/>
  <Override PartName="/ppt/slides/slide35.xml" ContentType="application/vnd.openxmlformats-officedocument.presentationml.slide+xml"/>
  <Override PartName="/ppt/slides/slide57.xml" ContentType="application/vnd.openxmlformats-officedocument.presentationml.slide+xml"/>
  <Override PartName="/ppt/slides/slide14.xml" ContentType="application/vnd.openxmlformats-officedocument.presentationml.slide+xml"/>
  <Override PartName="/ppt/slides/slide36.xml" ContentType="application/vnd.openxmlformats-officedocument.presentationml.slide+xml"/>
  <Override PartName="/ppt/slides/slide58.xml" ContentType="application/vnd.openxmlformats-officedocument.presentationml.slide+xml"/>
  <Override PartName="/ppt/slides/slide15.xml" ContentType="application/vnd.openxmlformats-officedocument.presentationml.slide+xml"/>
  <Override PartName="/ppt/slides/slide37.xml" ContentType="application/vnd.openxmlformats-officedocument.presentationml.slide+xml"/>
  <Override PartName="/ppt/slides/slide59.xml" ContentType="application/vnd.openxmlformats-officedocument.presentationml.slide+xml"/>
  <Override PartName="/ppt/slides/slide16.xml" ContentType="application/vnd.openxmlformats-officedocument.presentationml.slide+xml"/>
  <Override PartName="/ppt/slides/slide38.xml" ContentType="application/vnd.openxmlformats-officedocument.presentationml.slide+xml"/>
  <Override PartName="/ppt/slides/slide17.xml" ContentType="application/vnd.openxmlformats-officedocument.presentationml.slide+xml"/>
  <Override PartName="/ppt/slides/slide39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42.xml" ContentType="application/vnd.openxmlformats-officedocument.presentationml.slide+xml"/>
  <Override PartName="/ppt/slides/slide64.xml" ContentType="application/vnd.openxmlformats-officedocument.presentationml.slide+xml"/>
  <Override PartName="/ppt/slides/slide21.xml" ContentType="application/vnd.openxmlformats-officedocument.presentationml.slide+xml"/>
  <Override PartName="/ppt/slides/slide43.xml" ContentType="application/vnd.openxmlformats-officedocument.presentationml.slide+xml"/>
  <Override PartName="/ppt/slides/slide22.xml" ContentType="application/vnd.openxmlformats-officedocument.presentationml.slide+xml"/>
  <Override PartName="/ppt/slides/slide44.xml" ContentType="application/vnd.openxmlformats-officedocument.presentationml.slide+xml"/>
  <Override PartName="/ppt/slides/slide23.xml" ContentType="application/vnd.openxmlformats-officedocument.presentationml.slide+xml"/>
  <Override PartName="/ppt/slides/slide45.xml" ContentType="application/vnd.openxmlformats-officedocument.presentationml.slide+xml"/>
  <Override PartName="/ppt/slides/slide24.xml" ContentType="application/vnd.openxmlformats-officedocument.presentationml.slide+xml"/>
  <Override PartName="/ppt/slides/slide46.xml" ContentType="application/vnd.openxmlformats-officedocument.presentationml.slide+xml"/>
  <Override PartName="/ppt/slides/slide25.xml" ContentType="application/vnd.openxmlformats-officedocument.presentationml.slide+xml"/>
  <Override PartName="/ppt/slides/slide47.xml" ContentType="application/vnd.openxmlformats-officedocument.presentationml.slide+xml"/>
  <Override PartName="/ppt/slides/slide26.xml" ContentType="application/vnd.openxmlformats-officedocument.presentationml.slide+xml"/>
  <Override PartName="/ppt/slides/slide48.xml" ContentType="application/vnd.openxmlformats-officedocument.presentationml.slide+xml"/>
  <Override PartName="/ppt/slides/slide27.xml" ContentType="application/vnd.openxmlformats-officedocument.presentationml.slide+xml"/>
  <Override PartName="/ppt/slides/slide49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52.xml" ContentType="application/vnd.openxmlformats-officedocument.presentationml.slide+xml"/>
  <Override PartName="/ppt/slides/slide31.xml" ContentType="application/vnd.openxmlformats-officedocument.presentationml.slide+xml"/>
  <Override PartName="/ppt/slides/slide53.xml" ContentType="application/vnd.openxmlformats-officedocument.presentationml.slide+xml"/>
  <Override PartName="/ppt/slides/slide40.xml" ContentType="application/vnd.openxmlformats-officedocument.presentationml.slide+xml"/>
  <Override PartName="/ppt/slides/slide62.xml" ContentType="application/vnd.openxmlformats-officedocument.presentationml.slide+xml"/>
  <Override PartName="/ppt/slides/slide41.xml" ContentType="application/vnd.openxmlformats-officedocument.presentationml.slide+xml"/>
  <Override PartName="/ppt/slides/slide63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9.xml.rels" ContentType="application/vnd.openxmlformats-package.relationships+xml"/>
  <Override PartName="/ppt/slides/_rels/slide54.xml.rels" ContentType="application/vnd.openxmlformats-package.relationships+xml"/>
  <Override PartName="/ppt/slides/_rels/slide32.xml.rels" ContentType="application/vnd.openxmlformats-package.relationships+xml"/>
  <Override PartName="/ppt/slides/_rels/slide10.xml.rels" ContentType="application/vnd.openxmlformats-package.relationships+xml"/>
  <Override PartName="/ppt/slides/_rels/slide55.xml.rels" ContentType="application/vnd.openxmlformats-package.relationships+xml"/>
  <Override PartName="/ppt/slides/_rels/slide33.xml.rels" ContentType="application/vnd.openxmlformats-package.relationships+xml"/>
  <Override PartName="/ppt/slides/_rels/slide11.xml.rels" ContentType="application/vnd.openxmlformats-package.relationships+xml"/>
  <Override PartName="/ppt/slides/_rels/slide56.xml.rels" ContentType="application/vnd.openxmlformats-package.relationships+xml"/>
  <Override PartName="/ppt/slides/_rels/slide34.xml.rels" ContentType="application/vnd.openxmlformats-package.relationships+xml"/>
  <Override PartName="/ppt/slides/_rels/slide12.xml.rels" ContentType="application/vnd.openxmlformats-package.relationships+xml"/>
  <Override PartName="/ppt/slides/_rels/slide57.xml.rels" ContentType="application/vnd.openxmlformats-package.relationships+xml"/>
  <Override PartName="/ppt/slides/_rels/slide35.xml.rels" ContentType="application/vnd.openxmlformats-package.relationships+xml"/>
  <Override PartName="/ppt/slides/_rels/slide13.xml.rels" ContentType="application/vnd.openxmlformats-package.relationships+xml"/>
  <Override PartName="/ppt/slides/_rels/slide58.xml.rels" ContentType="application/vnd.openxmlformats-package.relationships+xml"/>
  <Override PartName="/ppt/slides/_rels/slide36.xml.rels" ContentType="application/vnd.openxmlformats-package.relationships+xml"/>
  <Override PartName="/ppt/slides/_rels/slide14.xml.rels" ContentType="application/vnd.openxmlformats-package.relationships+xml"/>
  <Override PartName="/ppt/slides/_rels/slide59.xml.rels" ContentType="application/vnd.openxmlformats-package.relationships+xml"/>
  <Override PartName="/ppt/slides/_rels/slide37.xml.rels" ContentType="application/vnd.openxmlformats-package.relationships+xml"/>
  <Override PartName="/ppt/slides/_rels/slide15.xml.rels" ContentType="application/vnd.openxmlformats-package.relationships+xml"/>
  <Override PartName="/ppt/slides/_rels/slide38.xml.rels" ContentType="application/vnd.openxmlformats-package.relationships+xml"/>
  <Override PartName="/ppt/slides/_rels/slide16.xml.rels" ContentType="application/vnd.openxmlformats-package.relationships+xml"/>
  <Override PartName="/ppt/slides/_rels/slide39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  <Override PartName="/ppt/slides/_rels/slide64.xml.rels" ContentType="application/vnd.openxmlformats-package.relationships+xml"/>
  <Override PartName="/ppt/slides/_rels/slide42.xml.rels" ContentType="application/vnd.openxmlformats-package.relationships+xml"/>
  <Override PartName="/ppt/slides/_rels/slide20.xml.rels" ContentType="application/vnd.openxmlformats-package.relationships+xml"/>
  <Override PartName="/ppt/slides/_rels/slide43.xml.rels" ContentType="application/vnd.openxmlformats-package.relationships+xml"/>
  <Override PartName="/ppt/slides/_rels/slide21.xml.rels" ContentType="application/vnd.openxmlformats-package.relationships+xml"/>
  <Override PartName="/ppt/slides/_rels/slide44.xml.rels" ContentType="application/vnd.openxmlformats-package.relationships+xml"/>
  <Override PartName="/ppt/slides/_rels/slide22.xml.rels" ContentType="application/vnd.openxmlformats-package.relationships+xml"/>
  <Override PartName="/ppt/slides/_rels/slide45.xml.rels" ContentType="application/vnd.openxmlformats-package.relationships+xml"/>
  <Override PartName="/ppt/slides/_rels/slide23.xml.rels" ContentType="application/vnd.openxmlformats-package.relationships+xml"/>
  <Override PartName="/ppt/slides/_rels/slide46.xml.rels" ContentType="application/vnd.openxmlformats-package.relationships+xml"/>
  <Override PartName="/ppt/slides/_rels/slide24.xml.rels" ContentType="application/vnd.openxmlformats-package.relationships+xml"/>
  <Override PartName="/ppt/slides/_rels/slide47.xml.rels" ContentType="application/vnd.openxmlformats-package.relationships+xml"/>
  <Override PartName="/ppt/slides/_rels/slide25.xml.rels" ContentType="application/vnd.openxmlformats-package.relationships+xml"/>
  <Override PartName="/ppt/slides/_rels/slide48.xml.rels" ContentType="application/vnd.openxmlformats-package.relationships+xml"/>
  <Override PartName="/ppt/slides/_rels/slide26.xml.rels" ContentType="application/vnd.openxmlformats-package.relationships+xml"/>
  <Override PartName="/ppt/slides/_rels/slide49.xml.rels" ContentType="application/vnd.openxmlformats-package.relationships+xml"/>
  <Override PartName="/ppt/slides/_rels/slide27.xml.rels" ContentType="application/vnd.openxmlformats-package.relationships+xml"/>
  <Override PartName="/ppt/slides/_rels/slide28.xml.rels" ContentType="application/vnd.openxmlformats-package.relationships+xml"/>
  <Override PartName="/ppt/slides/_rels/slide29.xml.rels" ContentType="application/vnd.openxmlformats-package.relationships+xml"/>
  <Override PartName="/ppt/slides/_rels/slide52.xml.rels" ContentType="application/vnd.openxmlformats-package.relationships+xml"/>
  <Override PartName="/ppt/slides/_rels/slide30.xml.rels" ContentType="application/vnd.openxmlformats-package.relationships+xml"/>
  <Override PartName="/ppt/slides/_rels/slide53.xml.rels" ContentType="application/vnd.openxmlformats-package.relationships+xml"/>
  <Override PartName="/ppt/slides/_rels/slide31.xml.rels" ContentType="application/vnd.openxmlformats-package.relationships+xml"/>
  <Override PartName="/ppt/slides/_rels/slide62.xml.rels" ContentType="application/vnd.openxmlformats-package.relationships+xml"/>
  <Override PartName="/ppt/slides/_rels/slide40.xml.rels" ContentType="application/vnd.openxmlformats-package.relationships+xml"/>
  <Override PartName="/ppt/slides/_rels/slide63.xml.rels" ContentType="application/vnd.openxmlformats-package.relationships+xml"/>
  <Override PartName="/ppt/slides/_rels/slide41.xml.rels" ContentType="application/vnd.openxmlformats-package.relationships+xml"/>
  <Override PartName="/ppt/slides/_rels/slide50.xml.rels" ContentType="application/vnd.openxmlformats-package.relationships+xml"/>
  <Override PartName="/ppt/slides/_rels/slide51.xml.rels" ContentType="application/vnd.openxmlformats-package.relationships+xml"/>
  <Override PartName="/ppt/slides/_rels/slide60.xml.rels" ContentType="application/vnd.openxmlformats-package.relationships+xml"/>
  <Override PartName="/ppt/slides/_rels/slide61.xml.rels" ContentType="application/vnd.openxmlformats-package.relationships+xml"/>
  <Override PartName="/ppt/slides/_rels/slide65.xml.rels" ContentType="application/vnd.openxmlformats-package.relationships+xml"/>
  <Override PartName="/ppt/slides/_rels/slide66.xml.rels" ContentType="application/vnd.openxmlformats-package.relationships+xml"/>
  <Override PartName="/ppt/slides/_rels/slide67.xml.rels" ContentType="application/vnd.openxmlformats-package.relationships+xml"/>
  <Override PartName="/ppt/slides/_rels/slide68.xml.rels" ContentType="application/vnd.openxmlformats-package.relationships+xml"/>
  <Override PartName="/ppt/slides/_rels/slide69.xml.rels" ContentType="application/vnd.openxmlformats-package.relationships+xml"/>
  <Override PartName="/ppt/slides/_rels/slide70.xml.rels" ContentType="application/vnd.openxmlformats-package.relationships+xml"/>
  <Override PartName="/ppt/slides/_rels/slide71.xml.rels" ContentType="application/vnd.openxmlformats-package.relationships+xml"/>
  <Override PartName="/ppt/slides/_rels/slide72.xml.rels" ContentType="application/vnd.openxmlformats-package.relationships+xml"/>
  <Override PartName="/ppt/slides/_rels/slide73.xml.rels" ContentType="application/vnd.openxmlformats-package.relationships+xml"/>
  <Override PartName="/ppt/slides/_rels/slide74.xml.rels" ContentType="application/vnd.openxmlformats-package.relationships+xml"/>
  <Override PartName="/ppt/slides/_rels/slide75.xml.rels" ContentType="application/vnd.openxmlformats-package.relationships+xml"/>
  <Override PartName="/ppt/slides/_rels/slide76.xml.rels" ContentType="application/vnd.openxmlformats-package.relationships+xml"/>
  <Override PartName="/ppt/slides/_rels/slide77.xml.rels" ContentType="application/vnd.openxmlformats-package.relationships+xml"/>
  <Override PartName="/ppt/slides/_rels/slide78.xml.rels" ContentType="application/vnd.openxmlformats-package.relationships+xml"/>
  <Override PartName="/ppt/slides/_rels/slide79.xml.rels" ContentType="application/vnd.openxmlformats-package.relationships+xml"/>
  <Override PartName="/ppt/slides/_rels/slide80.xml.rels" ContentType="application/vnd.openxmlformats-package.relationships+xml"/>
  <Override PartName="/ppt/slides/_rels/slide81.xml.rels" ContentType="application/vnd.openxmlformats-package.relationships+xml"/>
  <Override PartName="/ppt/slides/_rels/slide82.xml.rels" ContentType="application/vnd.openxmlformats-package.relationships+xml"/>
  <Override PartName="/ppt/slides/_rels/slide83.xml.rels" ContentType="application/vnd.openxmlformats-package.relationships+xml"/>
  <Override PartName="/ppt/slides/_rels/slide84.xml.rels" ContentType="application/vnd.openxmlformats-package.relationships+xml"/>
  <Override PartName="/ppt/slides/_rels/slide85.xml.rels" ContentType="application/vnd.openxmlformats-package.relationships+xml"/>
  <Override PartName="/ppt/slides/_rels/slide86.xml.rels" ContentType="application/vnd.openxmlformats-package.relationships+xml"/>
  <Override PartName="/ppt/slides/_rels/slide87.xml.rels" ContentType="application/vnd.openxmlformats-package.relationships+xml"/>
  <Override PartName="/ppt/slides/_rels/slide88.xml.rels" ContentType="application/vnd.openxmlformats-package.relationships+xml"/>
  <Override PartName="/ppt/slides/_rels/slide89.xml.rels" ContentType="application/vnd.openxmlformats-package.relationships+xml"/>
  <Override PartName="/ppt/slides/_rels/slide90.xml.rels" ContentType="application/vnd.openxmlformats-package.relationships+xml"/>
  <Override PartName="/ppt/slides/_rels/slide91.xml.rels" ContentType="application/vnd.openxmlformats-package.relationships+xml"/>
  <Override PartName="/ppt/slides/_rels/slide92.xml.rels" ContentType="application/vnd.openxmlformats-package.relationships+xml"/>
  <Override PartName="/ppt/slides/_rels/slide93.xml.rels" ContentType="application/vnd.openxmlformats-package.relationships+xml"/>
  <Override PartName="/ppt/slides/_rels/slide94.xml.rels" ContentType="application/vnd.openxmlformats-package.relationships+xml"/>
  <Override PartName="/ppt/slides/_rels/slide95.xml.rels" ContentType="application/vnd.openxmlformats-package.relationships+xml"/>
  <Override PartName="/ppt/slides/_rels/slide96.xml.rels" ContentType="application/vnd.openxmlformats-package.relationships+xml"/>
  <Override PartName="/ppt/_rels/presentation.xml.rels" ContentType="application/vnd.openxmlformats-package.relationships+xml"/>
  <Override PartName="/_rels/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notesMasterIdLst>
    <p:notesMasterId r:id="rId3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3" r:id="rId51"/>
    <p:sldId id="304" r:id="rId52"/>
    <p:sldId id="305" r:id="rId53"/>
    <p:sldId id="306" r:id="rId54"/>
    <p:sldId id="307" r:id="rId55"/>
    <p:sldId id="308" r:id="rId56"/>
    <p:sldId id="309" r:id="rId57"/>
    <p:sldId id="310" r:id="rId58"/>
    <p:sldId id="311" r:id="rId59"/>
    <p:sldId id="312" r:id="rId60"/>
    <p:sldId id="313" r:id="rId61"/>
    <p:sldId id="314" r:id="rId62"/>
    <p:sldId id="315" r:id="rId63"/>
    <p:sldId id="316" r:id="rId64"/>
    <p:sldId id="317" r:id="rId65"/>
    <p:sldId id="318" r:id="rId66"/>
    <p:sldId id="319" r:id="rId67"/>
    <p:sldId id="320" r:id="rId68"/>
    <p:sldId id="321" r:id="rId69"/>
    <p:sldId id="322" r:id="rId70"/>
    <p:sldId id="323" r:id="rId71"/>
    <p:sldId id="324" r:id="rId72"/>
    <p:sldId id="325" r:id="rId73"/>
    <p:sldId id="326" r:id="rId74"/>
    <p:sldId id="327" r:id="rId75"/>
    <p:sldId id="328" r:id="rId76"/>
    <p:sldId id="329" r:id="rId77"/>
    <p:sldId id="330" r:id="rId78"/>
    <p:sldId id="331" r:id="rId79"/>
    <p:sldId id="332" r:id="rId80"/>
    <p:sldId id="333" r:id="rId81"/>
    <p:sldId id="334" r:id="rId82"/>
    <p:sldId id="335" r:id="rId83"/>
    <p:sldId id="336" r:id="rId84"/>
    <p:sldId id="337" r:id="rId85"/>
    <p:sldId id="338" r:id="rId86"/>
    <p:sldId id="339" r:id="rId87"/>
    <p:sldId id="340" r:id="rId88"/>
    <p:sldId id="341" r:id="rId89"/>
    <p:sldId id="342" r:id="rId90"/>
    <p:sldId id="343" r:id="rId91"/>
    <p:sldId id="344" r:id="rId92"/>
    <p:sldId id="345" r:id="rId93"/>
    <p:sldId id="346" r:id="rId94"/>
    <p:sldId id="347" r:id="rId95"/>
    <p:sldId id="348" r:id="rId96"/>
    <p:sldId id="349" r:id="rId97"/>
    <p:sldId id="350" r:id="rId98"/>
    <p:sldId id="351" r:id="rId99"/>
  </p:sldIdLst>
  <p:sldSz cx="10080625" cy="68580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<Relationship Id="rId37" Type="http://schemas.openxmlformats.org/officeDocument/2006/relationships/slide" Target="slides/slide34.xml"/><Relationship Id="rId38" Type="http://schemas.openxmlformats.org/officeDocument/2006/relationships/slide" Target="slides/slide35.xml"/><Relationship Id="rId39" Type="http://schemas.openxmlformats.org/officeDocument/2006/relationships/slide" Target="slides/slide36.xml"/><Relationship Id="rId40" Type="http://schemas.openxmlformats.org/officeDocument/2006/relationships/slide" Target="slides/slide37.xml"/><Relationship Id="rId41" Type="http://schemas.openxmlformats.org/officeDocument/2006/relationships/slide" Target="slides/slide38.xml"/><Relationship Id="rId42" Type="http://schemas.openxmlformats.org/officeDocument/2006/relationships/slide" Target="slides/slide39.xml"/><Relationship Id="rId43" Type="http://schemas.openxmlformats.org/officeDocument/2006/relationships/slide" Target="slides/slide40.xml"/><Relationship Id="rId44" Type="http://schemas.openxmlformats.org/officeDocument/2006/relationships/slide" Target="slides/slide41.xml"/><Relationship Id="rId45" Type="http://schemas.openxmlformats.org/officeDocument/2006/relationships/slide" Target="slides/slide42.xml"/><Relationship Id="rId46" Type="http://schemas.openxmlformats.org/officeDocument/2006/relationships/slide" Target="slides/slide43.xml"/><Relationship Id="rId47" Type="http://schemas.openxmlformats.org/officeDocument/2006/relationships/slide" Target="slides/slide44.xml"/><Relationship Id="rId48" Type="http://schemas.openxmlformats.org/officeDocument/2006/relationships/slide" Target="slides/slide45.xml"/><Relationship Id="rId49" Type="http://schemas.openxmlformats.org/officeDocument/2006/relationships/slide" Target="slides/slide46.xml"/><Relationship Id="rId50" Type="http://schemas.openxmlformats.org/officeDocument/2006/relationships/slide" Target="slides/slide47.xml"/><Relationship Id="rId51" Type="http://schemas.openxmlformats.org/officeDocument/2006/relationships/slide" Target="slides/slide48.xml"/><Relationship Id="rId52" Type="http://schemas.openxmlformats.org/officeDocument/2006/relationships/slide" Target="slides/slide49.xml"/><Relationship Id="rId53" Type="http://schemas.openxmlformats.org/officeDocument/2006/relationships/slide" Target="slides/slide50.xml"/><Relationship Id="rId54" Type="http://schemas.openxmlformats.org/officeDocument/2006/relationships/slide" Target="slides/slide51.xml"/><Relationship Id="rId55" Type="http://schemas.openxmlformats.org/officeDocument/2006/relationships/slide" Target="slides/slide52.xml"/><Relationship Id="rId56" Type="http://schemas.openxmlformats.org/officeDocument/2006/relationships/slide" Target="slides/slide53.xml"/><Relationship Id="rId57" Type="http://schemas.openxmlformats.org/officeDocument/2006/relationships/slide" Target="slides/slide54.xml"/><Relationship Id="rId58" Type="http://schemas.openxmlformats.org/officeDocument/2006/relationships/slide" Target="slides/slide55.xml"/><Relationship Id="rId59" Type="http://schemas.openxmlformats.org/officeDocument/2006/relationships/slide" Target="slides/slide56.xml"/><Relationship Id="rId60" Type="http://schemas.openxmlformats.org/officeDocument/2006/relationships/slide" Target="slides/slide57.xml"/><Relationship Id="rId61" Type="http://schemas.openxmlformats.org/officeDocument/2006/relationships/slide" Target="slides/slide58.xml"/><Relationship Id="rId62" Type="http://schemas.openxmlformats.org/officeDocument/2006/relationships/slide" Target="slides/slide59.xml"/><Relationship Id="rId63" Type="http://schemas.openxmlformats.org/officeDocument/2006/relationships/slide" Target="slides/slide60.xml"/><Relationship Id="rId64" Type="http://schemas.openxmlformats.org/officeDocument/2006/relationships/slide" Target="slides/slide61.xml"/><Relationship Id="rId65" Type="http://schemas.openxmlformats.org/officeDocument/2006/relationships/slide" Target="slides/slide62.xml"/><Relationship Id="rId66" Type="http://schemas.openxmlformats.org/officeDocument/2006/relationships/slide" Target="slides/slide63.xml"/><Relationship Id="rId67" Type="http://schemas.openxmlformats.org/officeDocument/2006/relationships/slide" Target="slides/slide64.xml"/><Relationship Id="rId68" Type="http://schemas.openxmlformats.org/officeDocument/2006/relationships/slide" Target="slides/slide65.xml"/><Relationship Id="rId69" Type="http://schemas.openxmlformats.org/officeDocument/2006/relationships/slide" Target="slides/slide66.xml"/><Relationship Id="rId70" Type="http://schemas.openxmlformats.org/officeDocument/2006/relationships/slide" Target="slides/slide67.xml"/><Relationship Id="rId71" Type="http://schemas.openxmlformats.org/officeDocument/2006/relationships/slide" Target="slides/slide68.xml"/><Relationship Id="rId72" Type="http://schemas.openxmlformats.org/officeDocument/2006/relationships/slide" Target="slides/slide69.xml"/><Relationship Id="rId73" Type="http://schemas.openxmlformats.org/officeDocument/2006/relationships/slide" Target="slides/slide70.xml"/><Relationship Id="rId74" Type="http://schemas.openxmlformats.org/officeDocument/2006/relationships/slide" Target="slides/slide71.xml"/><Relationship Id="rId75" Type="http://schemas.openxmlformats.org/officeDocument/2006/relationships/slide" Target="slides/slide72.xml"/><Relationship Id="rId76" Type="http://schemas.openxmlformats.org/officeDocument/2006/relationships/slide" Target="slides/slide73.xml"/><Relationship Id="rId77" Type="http://schemas.openxmlformats.org/officeDocument/2006/relationships/slide" Target="slides/slide74.xml"/><Relationship Id="rId78" Type="http://schemas.openxmlformats.org/officeDocument/2006/relationships/slide" Target="slides/slide75.xml"/><Relationship Id="rId79" Type="http://schemas.openxmlformats.org/officeDocument/2006/relationships/slide" Target="slides/slide76.xml"/><Relationship Id="rId80" Type="http://schemas.openxmlformats.org/officeDocument/2006/relationships/slide" Target="slides/slide77.xml"/><Relationship Id="rId81" Type="http://schemas.openxmlformats.org/officeDocument/2006/relationships/slide" Target="slides/slide78.xml"/><Relationship Id="rId82" Type="http://schemas.openxmlformats.org/officeDocument/2006/relationships/slide" Target="slides/slide79.xml"/><Relationship Id="rId83" Type="http://schemas.openxmlformats.org/officeDocument/2006/relationships/slide" Target="slides/slide80.xml"/><Relationship Id="rId84" Type="http://schemas.openxmlformats.org/officeDocument/2006/relationships/slide" Target="slides/slide81.xml"/><Relationship Id="rId85" Type="http://schemas.openxmlformats.org/officeDocument/2006/relationships/slide" Target="slides/slide82.xml"/><Relationship Id="rId86" Type="http://schemas.openxmlformats.org/officeDocument/2006/relationships/slide" Target="slides/slide83.xml"/><Relationship Id="rId87" Type="http://schemas.openxmlformats.org/officeDocument/2006/relationships/slide" Target="slides/slide84.xml"/><Relationship Id="rId88" Type="http://schemas.openxmlformats.org/officeDocument/2006/relationships/slide" Target="slides/slide85.xml"/><Relationship Id="rId89" Type="http://schemas.openxmlformats.org/officeDocument/2006/relationships/slide" Target="slides/slide86.xml"/><Relationship Id="rId90" Type="http://schemas.openxmlformats.org/officeDocument/2006/relationships/slide" Target="slides/slide87.xml"/><Relationship Id="rId91" Type="http://schemas.openxmlformats.org/officeDocument/2006/relationships/slide" Target="slides/slide88.xml"/><Relationship Id="rId92" Type="http://schemas.openxmlformats.org/officeDocument/2006/relationships/slide" Target="slides/slide89.xml"/><Relationship Id="rId93" Type="http://schemas.openxmlformats.org/officeDocument/2006/relationships/slide" Target="slides/slide90.xml"/><Relationship Id="rId94" Type="http://schemas.openxmlformats.org/officeDocument/2006/relationships/slide" Target="slides/slide91.xml"/><Relationship Id="rId95" Type="http://schemas.openxmlformats.org/officeDocument/2006/relationships/slide" Target="slides/slide92.xml"/><Relationship Id="rId96" Type="http://schemas.openxmlformats.org/officeDocument/2006/relationships/slide" Target="slides/slide93.xml"/><Relationship Id="rId97" Type="http://schemas.openxmlformats.org/officeDocument/2006/relationships/slide" Target="slides/slide94.xml"/><Relationship Id="rId98" Type="http://schemas.openxmlformats.org/officeDocument/2006/relationships/slide" Target="slides/slide95.xml"/><Relationship Id="rId99" Type="http://schemas.openxmlformats.org/officeDocument/2006/relationships/slide" Target="slides/slide96.xml"/><Relationship Id="rId100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14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zh-TW" sz="1800" spc="-1" strike="noStrike">
                <a:solidFill>
                  <a:schemeClr val="dk1"/>
                </a:solidFill>
                <a:latin typeface="Arial"/>
              </a:rPr>
              <a:t>請按這裡移動投影片</a:t>
            </a:r>
            <a:endParaRPr b="0" lang="en-US" sz="1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r>
              <a:rPr b="0" lang="zh-TW" sz="2000" spc="-1" strike="noStrike">
                <a:solidFill>
                  <a:srgbClr val="000000"/>
                </a:solidFill>
                <a:latin typeface="Arial"/>
              </a:rPr>
              <a:t>請按這裡編輯備註格式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&lt;頁首&gt;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dt" idx="4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&lt;日期/時間&gt;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ftr" idx="5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&lt;頁尾&gt;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6" name="PlaceHolder 6"/>
          <p:cNvSpPr>
            <a:spLocks noGrp="1"/>
          </p:cNvSpPr>
          <p:nvPr>
            <p:ph type="sldNum" idx="6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fld id="{DFC2A51C-8398-483C-8158-BA6A6830F280}" type="slidenum"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&lt;編號&gt;</a:t>
            </a:fld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
</Relationships>
</file>

<file path=ppt/notesSlides/_rels/notesSlide19.xml.rels><?xml version="1.0" encoding="UTF-8"?>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
</Relationships>
</file>

<file path=ppt/notesSlides/_rels/notesSlide20.xml.rels><?xml version="1.0" encoding="UTF-8"?>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
</Relationships>
</file>

<file path=ppt/notesSlides/_rels/notesSlide96.xml.rels><?xml version="1.0" encoding="UTF-8"?>
<Relationships xmlns="http://schemas.openxmlformats.org/package/2006/relationships"><Relationship Id="rId1" Type="http://schemas.openxmlformats.org/officeDocument/2006/relationships/slide" Target="../slides/slide96.xml"/><Relationship Id="rId2" Type="http://schemas.openxmlformats.org/officeDocument/2006/relationships/notesMaster" Target="../notesMasters/notesMaster1.xml"/>
</Relationships>
</file>

<file path=ppt/notesSlides/notesSlide1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PlaceHolder 1"/>
          <p:cNvSpPr>
            <a:spLocks noGrp="1"/>
          </p:cNvSpPr>
          <p:nvPr>
            <p:ph type="sldImg"/>
          </p:nvPr>
        </p:nvSpPr>
        <p:spPr>
          <a:xfrm>
            <a:off x="909720" y="685800"/>
            <a:ext cx="5036760" cy="3427200"/>
          </a:xfrm>
          <a:prstGeom prst="rect">
            <a:avLst/>
          </a:prstGeom>
          <a:ln w="0">
            <a:noFill/>
          </a:ln>
        </p:spPr>
      </p:sp>
      <p:sp>
        <p:nvSpPr>
          <p:cNvPr id="646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3880" cy="4112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marL="216000"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zh-TW" sz="2000" spc="-1" strike="noStrike">
                <a:solidFill>
                  <a:srgbClr val="002060"/>
                </a:solidFill>
                <a:latin typeface="標楷體"/>
                <a:ea typeface="標楷體"/>
              </a:rPr>
              <a:t>情境細節</a:t>
            </a:r>
            <a:r>
              <a:rPr b="1" lang="en-US" sz="2000" spc="-1" strike="noStrike">
                <a:solidFill>
                  <a:srgbClr val="002060"/>
                </a:solidFill>
                <a:latin typeface="標楷體"/>
                <a:ea typeface="標楷體"/>
              </a:rPr>
              <a:t>: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2060"/>
                </a:solidFill>
                <a:latin typeface="標楷體"/>
                <a:ea typeface="標楷體"/>
              </a:rPr>
              <a:t>Pull </a:t>
            </a:r>
            <a:r>
              <a:rPr b="0" lang="en-US" sz="2000" spc="-1" strike="noStrike">
                <a:solidFill>
                  <a:srgbClr val="ff0000"/>
                </a:solidFill>
                <a:latin typeface="標楷體"/>
                <a:ea typeface="標楷體"/>
              </a:rPr>
              <a:t>Prod Tag </a:t>
            </a:r>
            <a:r>
              <a:rPr b="1" lang="en-US" sz="2000" spc="-1" strike="noStrike">
                <a:solidFill>
                  <a:srgbClr val="002060"/>
                </a:solidFill>
                <a:latin typeface="標楷體"/>
                <a:ea typeface="標楷體"/>
              </a:rPr>
              <a:t>=&gt;</a:t>
            </a:r>
            <a:r>
              <a:rPr b="0" lang="en-US" sz="2000" spc="-1" strike="noStrike">
                <a:solidFill>
                  <a:srgbClr val="002060"/>
                </a:solidFill>
                <a:latin typeface="標楷體"/>
                <a:ea typeface="標楷體"/>
              </a:rPr>
              <a:t> </a:t>
            </a:r>
            <a:r>
              <a:rPr b="0" lang="zh-TW" sz="2000" spc="-1" strike="noStrike">
                <a:solidFill>
                  <a:srgbClr val="002060"/>
                </a:solidFill>
                <a:latin typeface="標楷體"/>
                <a:ea typeface="標楷體"/>
              </a:rPr>
              <a:t>開發 </a:t>
            </a:r>
            <a:r>
              <a:rPr b="0" lang="en-US" sz="2000" spc="-1" strike="noStrike">
                <a:solidFill>
                  <a:srgbClr val="002060"/>
                </a:solidFill>
                <a:latin typeface="標楷體"/>
                <a:ea typeface="標楷體"/>
              </a:rPr>
              <a:t>A </a:t>
            </a:r>
            <a:r>
              <a:rPr b="0" lang="zh-TW" sz="2000" spc="-1" strike="noStrike">
                <a:solidFill>
                  <a:srgbClr val="002060"/>
                </a:solidFill>
                <a:latin typeface="標楷體"/>
                <a:ea typeface="標楷體"/>
              </a:rPr>
              <a:t>版本 </a:t>
            </a:r>
            <a:r>
              <a:rPr b="1" lang="en-US" sz="2000" spc="-1" strike="noStrike">
                <a:solidFill>
                  <a:srgbClr val="002060"/>
                </a:solidFill>
                <a:latin typeface="標楷體"/>
                <a:ea typeface="標楷體"/>
              </a:rPr>
              <a:t>=&gt;</a:t>
            </a:r>
            <a:r>
              <a:rPr b="0" lang="en-US" sz="2000" spc="-1" strike="noStrike">
                <a:solidFill>
                  <a:srgbClr val="002060"/>
                </a:solidFill>
                <a:latin typeface="標楷體"/>
                <a:ea typeface="標楷體"/>
              </a:rPr>
              <a:t> Push </a:t>
            </a:r>
            <a:r>
              <a:rPr b="0" lang="en-US" sz="2000" spc="-1" strike="noStrike">
                <a:solidFill>
                  <a:srgbClr val="ff0000"/>
                </a:solidFill>
                <a:latin typeface="標楷體"/>
                <a:ea typeface="標楷體"/>
              </a:rPr>
              <a:t>Issue A</a:t>
            </a:r>
            <a:r>
              <a:rPr b="0" lang="en-US" sz="2000" spc="-1" strike="noStrike">
                <a:solidFill>
                  <a:srgbClr val="002060"/>
                </a:solidFill>
                <a:latin typeface="標楷體"/>
                <a:ea typeface="標楷體"/>
              </a:rPr>
              <a:t> branch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000" spc="-1" strike="noStrike">
                <a:solidFill>
                  <a:srgbClr val="002060"/>
                </a:solidFill>
                <a:latin typeface="標楷體"/>
                <a:ea typeface="標楷體"/>
              </a:rPr>
              <a:t>=&gt;</a:t>
            </a:r>
            <a:r>
              <a:rPr b="0" lang="en-US" sz="2000" spc="-1" strike="noStrike">
                <a:solidFill>
                  <a:srgbClr val="002060"/>
                </a:solidFill>
                <a:latin typeface="標楷體"/>
                <a:ea typeface="標楷體"/>
              </a:rPr>
              <a:t> Merge </a:t>
            </a:r>
            <a:r>
              <a:rPr b="0" lang="en-US" sz="2000" spc="-1" strike="noStrike">
                <a:solidFill>
                  <a:srgbClr val="ff0000"/>
                </a:solidFill>
                <a:latin typeface="標楷體"/>
                <a:ea typeface="標楷體"/>
              </a:rPr>
              <a:t>Issue A</a:t>
            </a:r>
            <a:r>
              <a:rPr b="0" lang="en-US" sz="2000" spc="-1" strike="noStrike">
                <a:solidFill>
                  <a:srgbClr val="002060"/>
                </a:solidFill>
                <a:latin typeface="標楷體"/>
                <a:ea typeface="標楷體"/>
              </a:rPr>
              <a:t> branch </a:t>
            </a:r>
            <a:r>
              <a:rPr b="0" lang="zh-TW" sz="2000" spc="-1" strike="noStrike">
                <a:solidFill>
                  <a:srgbClr val="002060"/>
                </a:solidFill>
                <a:latin typeface="標楷體"/>
                <a:ea typeface="標楷體"/>
              </a:rPr>
              <a:t>至 </a:t>
            </a:r>
            <a:r>
              <a:rPr b="0" lang="en-US" sz="2000" spc="-1" strike="noStrike">
                <a:solidFill>
                  <a:srgbClr val="ff0000"/>
                </a:solidFill>
                <a:latin typeface="標楷體"/>
                <a:ea typeface="標楷體"/>
              </a:rPr>
              <a:t>dev</a:t>
            </a:r>
            <a:r>
              <a:rPr b="0" lang="en-US" sz="2000" spc="-1" strike="noStrike">
                <a:solidFill>
                  <a:srgbClr val="002060"/>
                </a:solidFill>
                <a:latin typeface="標楷體"/>
                <a:ea typeface="標楷體"/>
              </a:rPr>
              <a:t> branch </a:t>
            </a:r>
            <a:r>
              <a:rPr b="0" lang="zh-TW" sz="2000" spc="-1" strike="noStrike">
                <a:solidFill>
                  <a:srgbClr val="002060"/>
                </a:solidFill>
                <a:latin typeface="標楷體"/>
                <a:ea typeface="標楷體"/>
              </a:rPr>
              <a:t>進行 </a:t>
            </a:r>
            <a:r>
              <a:rPr b="0" lang="en-US" sz="2000" spc="-1" strike="noStrike">
                <a:solidFill>
                  <a:srgbClr val="002060"/>
                </a:solidFill>
                <a:latin typeface="標楷體"/>
                <a:ea typeface="標楷體"/>
              </a:rPr>
              <a:t>SIT </a:t>
            </a:r>
            <a:r>
              <a:rPr b="0" lang="zh-TW" sz="2000" spc="-1" strike="noStrike">
                <a:solidFill>
                  <a:srgbClr val="002060"/>
                </a:solidFill>
                <a:latin typeface="標楷體"/>
                <a:ea typeface="標楷體"/>
              </a:rPr>
              <a:t>測試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000" spc="-1" strike="noStrike">
                <a:solidFill>
                  <a:srgbClr val="002060"/>
                </a:solidFill>
                <a:latin typeface="標楷體"/>
                <a:ea typeface="標楷體"/>
              </a:rPr>
              <a:t>=&gt;</a:t>
            </a:r>
            <a:r>
              <a:rPr b="0" lang="en-US" sz="2000" spc="-1" strike="noStrike">
                <a:solidFill>
                  <a:srgbClr val="002060"/>
                </a:solidFill>
                <a:latin typeface="標楷體"/>
                <a:ea typeface="標楷體"/>
              </a:rPr>
              <a:t> Merge </a:t>
            </a:r>
            <a:r>
              <a:rPr b="0" lang="en-US" sz="2000" spc="-1" strike="noStrike">
                <a:solidFill>
                  <a:srgbClr val="ff0000"/>
                </a:solidFill>
                <a:latin typeface="標楷體"/>
                <a:ea typeface="標楷體"/>
              </a:rPr>
              <a:t>Issue A</a:t>
            </a:r>
            <a:r>
              <a:rPr b="0" lang="en-US" sz="2000" spc="-1" strike="noStrike">
                <a:solidFill>
                  <a:srgbClr val="002060"/>
                </a:solidFill>
                <a:latin typeface="標楷體"/>
                <a:ea typeface="標楷體"/>
              </a:rPr>
              <a:t> branch </a:t>
            </a:r>
            <a:r>
              <a:rPr b="0" lang="zh-TW" sz="2000" spc="-1" strike="noStrike">
                <a:solidFill>
                  <a:srgbClr val="002060"/>
                </a:solidFill>
                <a:latin typeface="標楷體"/>
                <a:ea typeface="標楷體"/>
              </a:rPr>
              <a:t>至 </a:t>
            </a:r>
            <a:r>
              <a:rPr b="0" lang="en-US" sz="2000" spc="-1" strike="noStrike">
                <a:solidFill>
                  <a:srgbClr val="ff0000"/>
                </a:solidFill>
                <a:latin typeface="標楷體"/>
                <a:ea typeface="標楷體"/>
              </a:rPr>
              <a:t>main</a:t>
            </a:r>
            <a:r>
              <a:rPr b="0" lang="en-US" sz="2000" spc="-1" strike="noStrike">
                <a:solidFill>
                  <a:srgbClr val="002060"/>
                </a:solidFill>
                <a:latin typeface="標楷體"/>
                <a:ea typeface="標楷體"/>
              </a:rPr>
              <a:t> branch </a:t>
            </a:r>
            <a:r>
              <a:rPr b="0" lang="zh-TW" sz="2000" spc="-1" strike="noStrike">
                <a:solidFill>
                  <a:srgbClr val="002060"/>
                </a:solidFill>
                <a:latin typeface="標楷體"/>
                <a:ea typeface="標楷體"/>
              </a:rPr>
              <a:t>進行 </a:t>
            </a:r>
            <a:r>
              <a:rPr b="0" lang="en-US" sz="2000" spc="-1" strike="noStrike">
                <a:solidFill>
                  <a:srgbClr val="002060"/>
                </a:solidFill>
                <a:latin typeface="標楷體"/>
                <a:ea typeface="標楷體"/>
              </a:rPr>
              <a:t>UAT </a:t>
            </a:r>
            <a:r>
              <a:rPr b="0" lang="zh-TW" sz="2000" spc="-1" strike="noStrike">
                <a:solidFill>
                  <a:srgbClr val="002060"/>
                </a:solidFill>
                <a:latin typeface="標楷體"/>
                <a:ea typeface="標楷體"/>
              </a:rPr>
              <a:t>測試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1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PlaceHolder 1"/>
          <p:cNvSpPr>
            <a:spLocks noGrp="1"/>
          </p:cNvSpPr>
          <p:nvPr>
            <p:ph type="sldImg"/>
          </p:nvPr>
        </p:nvSpPr>
        <p:spPr>
          <a:xfrm>
            <a:off x="909720" y="685800"/>
            <a:ext cx="5036760" cy="3427200"/>
          </a:xfrm>
          <a:prstGeom prst="rect">
            <a:avLst/>
          </a:prstGeom>
          <a:ln w="0">
            <a:noFill/>
          </a:ln>
        </p:spPr>
      </p:sp>
      <p:sp>
        <p:nvSpPr>
          <p:cNvPr id="648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3880" cy="4112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marL="216000"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zh-TW" sz="2000" spc="-1" strike="noStrike">
                <a:solidFill>
                  <a:srgbClr val="002060"/>
                </a:solidFill>
                <a:latin typeface="標楷體"/>
                <a:ea typeface="標楷體"/>
              </a:rPr>
              <a:t>情境細節</a:t>
            </a:r>
            <a:r>
              <a:rPr b="1" lang="en-US" sz="2000" spc="-1" strike="noStrike">
                <a:solidFill>
                  <a:srgbClr val="002060"/>
                </a:solidFill>
                <a:latin typeface="標楷體"/>
                <a:ea typeface="標楷體"/>
              </a:rPr>
              <a:t>: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zh-TW" sz="2000" spc="-1" strike="noStrike">
                <a:solidFill>
                  <a:srgbClr val="002060"/>
                </a:solidFill>
                <a:latin typeface="標楷體"/>
                <a:ea typeface="標楷體"/>
              </a:rPr>
              <a:t>退回 </a:t>
            </a:r>
            <a:r>
              <a:rPr b="1" lang="en-US" sz="2000" spc="-1" strike="noStrike">
                <a:solidFill>
                  <a:srgbClr val="002060"/>
                </a:solidFill>
                <a:latin typeface="標楷體"/>
                <a:ea typeface="標楷體"/>
              </a:rPr>
              <a:t>=&gt;</a:t>
            </a:r>
            <a:r>
              <a:rPr b="0" lang="en-US" sz="2000" spc="-1" strike="noStrike">
                <a:solidFill>
                  <a:srgbClr val="002060"/>
                </a:solidFill>
                <a:latin typeface="標楷體"/>
                <a:ea typeface="標楷體"/>
              </a:rPr>
              <a:t> Pull </a:t>
            </a:r>
            <a:r>
              <a:rPr b="0" lang="en-US" sz="2000" spc="-1" strike="noStrike">
                <a:solidFill>
                  <a:srgbClr val="ff0000"/>
                </a:solidFill>
                <a:latin typeface="標楷體"/>
                <a:ea typeface="標楷體"/>
              </a:rPr>
              <a:t>Prod Tag </a:t>
            </a:r>
            <a:r>
              <a:rPr b="1" lang="en-US" sz="2000" spc="-1" strike="noStrike">
                <a:solidFill>
                  <a:srgbClr val="002060"/>
                </a:solidFill>
                <a:latin typeface="標楷體"/>
                <a:ea typeface="標楷體"/>
              </a:rPr>
              <a:t>=&gt;</a:t>
            </a:r>
            <a:r>
              <a:rPr b="0" lang="en-US" sz="2000" spc="-1" strike="noStrike">
                <a:solidFill>
                  <a:srgbClr val="002060"/>
                </a:solidFill>
                <a:latin typeface="標楷體"/>
                <a:ea typeface="標楷體"/>
              </a:rPr>
              <a:t> </a:t>
            </a:r>
            <a:r>
              <a:rPr b="0" lang="zh-TW" sz="2000" spc="-1" strike="noStrike">
                <a:solidFill>
                  <a:srgbClr val="002060"/>
                </a:solidFill>
                <a:latin typeface="標楷體"/>
                <a:ea typeface="標楷體"/>
              </a:rPr>
              <a:t>補上 </a:t>
            </a:r>
            <a:r>
              <a:rPr b="0" lang="en-US" sz="2000" spc="-1" strike="noStrike">
                <a:solidFill>
                  <a:srgbClr val="002060"/>
                </a:solidFill>
                <a:latin typeface="標楷體"/>
                <a:ea typeface="標楷體"/>
              </a:rPr>
              <a:t>B </a:t>
            </a:r>
            <a:r>
              <a:rPr b="0" lang="zh-TW" sz="2000" spc="-1" strike="noStrike">
                <a:solidFill>
                  <a:srgbClr val="002060"/>
                </a:solidFill>
                <a:latin typeface="標楷體"/>
                <a:ea typeface="標楷體"/>
              </a:rPr>
              <a:t>版本 </a:t>
            </a:r>
            <a:r>
              <a:rPr b="1" lang="en-US" sz="2000" spc="-1" strike="noStrike">
                <a:solidFill>
                  <a:srgbClr val="002060"/>
                </a:solidFill>
                <a:latin typeface="標楷體"/>
                <a:ea typeface="標楷體"/>
              </a:rPr>
              <a:t>=&gt;</a:t>
            </a:r>
            <a:r>
              <a:rPr b="0" lang="en-US" sz="2000" spc="-1" strike="noStrike">
                <a:solidFill>
                  <a:srgbClr val="002060"/>
                </a:solidFill>
                <a:latin typeface="標楷體"/>
                <a:ea typeface="標楷體"/>
              </a:rPr>
              <a:t> Push </a:t>
            </a:r>
            <a:r>
              <a:rPr b="0" lang="en-US" sz="2000" spc="-1" strike="noStrike">
                <a:solidFill>
                  <a:srgbClr val="ff0000"/>
                </a:solidFill>
                <a:latin typeface="標楷體"/>
                <a:ea typeface="標楷體"/>
              </a:rPr>
              <a:t>Issue B</a:t>
            </a:r>
            <a:r>
              <a:rPr b="0" lang="en-US" sz="2000" spc="-1" strike="noStrike">
                <a:solidFill>
                  <a:srgbClr val="002060"/>
                </a:solidFill>
                <a:latin typeface="標楷體"/>
                <a:ea typeface="標楷體"/>
              </a:rPr>
              <a:t> branch 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000" spc="-1" strike="noStrike">
                <a:solidFill>
                  <a:srgbClr val="002060"/>
                </a:solidFill>
                <a:latin typeface="標楷體"/>
                <a:ea typeface="標楷體"/>
              </a:rPr>
              <a:t>=&gt;</a:t>
            </a:r>
            <a:r>
              <a:rPr b="0" lang="en-US" sz="2000" spc="-1" strike="noStrike">
                <a:solidFill>
                  <a:srgbClr val="002060"/>
                </a:solidFill>
                <a:latin typeface="標楷體"/>
                <a:ea typeface="標楷體"/>
              </a:rPr>
              <a:t> Merge </a:t>
            </a:r>
            <a:r>
              <a:rPr b="0" lang="en-US" sz="2000" spc="-1" strike="noStrike">
                <a:solidFill>
                  <a:srgbClr val="ff0000"/>
                </a:solidFill>
                <a:latin typeface="標楷體"/>
                <a:ea typeface="標楷體"/>
              </a:rPr>
              <a:t>Issue B</a:t>
            </a:r>
            <a:r>
              <a:rPr b="0" lang="en-US" sz="2000" spc="-1" strike="noStrike">
                <a:solidFill>
                  <a:srgbClr val="002060"/>
                </a:solidFill>
                <a:latin typeface="標楷體"/>
                <a:ea typeface="標楷體"/>
              </a:rPr>
              <a:t> branch </a:t>
            </a:r>
            <a:r>
              <a:rPr b="0" lang="zh-TW" sz="2000" spc="-1" strike="noStrike">
                <a:solidFill>
                  <a:srgbClr val="002060"/>
                </a:solidFill>
                <a:latin typeface="標楷體"/>
                <a:ea typeface="標楷體"/>
              </a:rPr>
              <a:t>至 </a:t>
            </a:r>
            <a:r>
              <a:rPr b="0" lang="en-US" sz="2000" spc="-1" strike="noStrike">
                <a:solidFill>
                  <a:srgbClr val="ff0000"/>
                </a:solidFill>
                <a:latin typeface="標楷體"/>
                <a:ea typeface="標楷體"/>
              </a:rPr>
              <a:t>dev</a:t>
            </a:r>
            <a:r>
              <a:rPr b="0" lang="en-US" sz="2000" spc="-1" strike="noStrike">
                <a:solidFill>
                  <a:srgbClr val="002060"/>
                </a:solidFill>
                <a:latin typeface="標楷體"/>
                <a:ea typeface="標楷體"/>
              </a:rPr>
              <a:t> branch </a:t>
            </a:r>
            <a:r>
              <a:rPr b="0" lang="zh-TW" sz="2000" spc="-1" strike="noStrike">
                <a:solidFill>
                  <a:srgbClr val="002060"/>
                </a:solidFill>
                <a:latin typeface="標楷體"/>
                <a:ea typeface="標楷體"/>
              </a:rPr>
              <a:t>進行 </a:t>
            </a:r>
            <a:r>
              <a:rPr b="0" lang="en-US" sz="2000" spc="-1" strike="noStrike">
                <a:solidFill>
                  <a:srgbClr val="002060"/>
                </a:solidFill>
                <a:latin typeface="標楷體"/>
                <a:ea typeface="標楷體"/>
              </a:rPr>
              <a:t>SIT </a:t>
            </a:r>
            <a:r>
              <a:rPr b="0" lang="zh-TW" sz="2000" spc="-1" strike="noStrike">
                <a:solidFill>
                  <a:srgbClr val="002060"/>
                </a:solidFill>
                <a:latin typeface="標楷體"/>
                <a:ea typeface="標楷體"/>
              </a:rPr>
              <a:t>測試 </a:t>
            </a:r>
            <a:r>
              <a:rPr b="0" lang="en-US" sz="2000" spc="-1" strike="noStrike">
                <a:solidFill>
                  <a:srgbClr val="002060"/>
                </a:solidFill>
                <a:latin typeface="標楷體"/>
                <a:ea typeface="標楷體"/>
              </a:rPr>
              <a:t>(A+B)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000" spc="-1" strike="noStrike">
                <a:solidFill>
                  <a:srgbClr val="002060"/>
                </a:solidFill>
                <a:latin typeface="標楷體"/>
                <a:ea typeface="標楷體"/>
              </a:rPr>
              <a:t>=&gt; </a:t>
            </a:r>
            <a:r>
              <a:rPr b="0" lang="zh-TW" sz="2000" spc="-1" strike="noStrike">
                <a:solidFill>
                  <a:srgbClr val="002060"/>
                </a:solidFill>
                <a:latin typeface="標楷體"/>
                <a:ea typeface="標楷體"/>
              </a:rPr>
              <a:t>將 </a:t>
            </a:r>
            <a:r>
              <a:rPr b="0" lang="en-US" sz="2000" spc="-1" strike="noStrike">
                <a:solidFill>
                  <a:srgbClr val="ff0000"/>
                </a:solidFill>
                <a:latin typeface="標楷體"/>
                <a:ea typeface="標楷體"/>
              </a:rPr>
              <a:t>main</a:t>
            </a:r>
            <a:r>
              <a:rPr b="0" lang="en-US" sz="2000" spc="-1" strike="noStrike">
                <a:solidFill>
                  <a:srgbClr val="002060"/>
                </a:solidFill>
                <a:latin typeface="標楷體"/>
                <a:ea typeface="標楷體"/>
              </a:rPr>
              <a:t> branch </a:t>
            </a:r>
            <a:r>
              <a:rPr b="0" lang="zh-TW" sz="2000" spc="-1" strike="noStrike">
                <a:solidFill>
                  <a:srgbClr val="002060"/>
                </a:solidFill>
                <a:latin typeface="標楷體"/>
                <a:ea typeface="標楷體"/>
              </a:rPr>
              <a:t>還原回 </a:t>
            </a:r>
            <a:r>
              <a:rPr b="0" lang="en-US" sz="2000" spc="-1" strike="noStrike">
                <a:solidFill>
                  <a:srgbClr val="002060"/>
                </a:solidFill>
                <a:latin typeface="標楷體"/>
                <a:ea typeface="標楷體"/>
              </a:rPr>
              <a:t>Prod </a:t>
            </a:r>
            <a:r>
              <a:rPr b="0" lang="zh-TW" sz="2000" spc="-1" strike="noStrike">
                <a:solidFill>
                  <a:srgbClr val="002060"/>
                </a:solidFill>
                <a:latin typeface="標楷體"/>
                <a:ea typeface="標楷體"/>
              </a:rPr>
              <a:t>版本 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000" spc="-1" strike="noStrike">
                <a:solidFill>
                  <a:srgbClr val="002060"/>
                </a:solidFill>
                <a:latin typeface="標楷體"/>
                <a:ea typeface="標楷體"/>
              </a:rPr>
              <a:t>=&gt;</a:t>
            </a:r>
            <a:r>
              <a:rPr b="0" lang="en-US" sz="2000" spc="-1" strike="noStrike">
                <a:solidFill>
                  <a:srgbClr val="002060"/>
                </a:solidFill>
                <a:latin typeface="標楷體"/>
                <a:ea typeface="標楷體"/>
              </a:rPr>
              <a:t> Merge </a:t>
            </a:r>
            <a:r>
              <a:rPr b="0" lang="en-US" sz="2000" spc="-1" strike="noStrike">
                <a:solidFill>
                  <a:srgbClr val="ff0000"/>
                </a:solidFill>
                <a:latin typeface="標楷體"/>
                <a:ea typeface="標楷體"/>
              </a:rPr>
              <a:t>Issue B</a:t>
            </a:r>
            <a:r>
              <a:rPr b="0" lang="en-US" sz="2000" spc="-1" strike="noStrike">
                <a:solidFill>
                  <a:srgbClr val="002060"/>
                </a:solidFill>
                <a:latin typeface="標楷體"/>
                <a:ea typeface="標楷體"/>
              </a:rPr>
              <a:t> branch </a:t>
            </a:r>
            <a:r>
              <a:rPr b="0" lang="zh-TW" sz="2000" spc="-1" strike="noStrike">
                <a:solidFill>
                  <a:srgbClr val="002060"/>
                </a:solidFill>
                <a:latin typeface="標楷體"/>
                <a:ea typeface="標楷體"/>
              </a:rPr>
              <a:t>至 </a:t>
            </a:r>
            <a:r>
              <a:rPr b="0" lang="en-US" sz="2000" spc="-1" strike="noStrike">
                <a:solidFill>
                  <a:srgbClr val="ff0000"/>
                </a:solidFill>
                <a:latin typeface="標楷體"/>
                <a:ea typeface="標楷體"/>
              </a:rPr>
              <a:t>main</a:t>
            </a:r>
            <a:r>
              <a:rPr b="0" lang="en-US" sz="2000" spc="-1" strike="noStrike">
                <a:solidFill>
                  <a:srgbClr val="002060"/>
                </a:solidFill>
                <a:latin typeface="標楷體"/>
                <a:ea typeface="標楷體"/>
              </a:rPr>
              <a:t> branch </a:t>
            </a:r>
            <a:r>
              <a:rPr b="0" lang="zh-TW" sz="2000" spc="-1" strike="noStrike">
                <a:solidFill>
                  <a:srgbClr val="002060"/>
                </a:solidFill>
                <a:latin typeface="標楷體"/>
                <a:ea typeface="標楷體"/>
              </a:rPr>
              <a:t>進行 </a:t>
            </a:r>
            <a:r>
              <a:rPr b="0" lang="en-US" sz="2000" spc="-1" strike="noStrike">
                <a:solidFill>
                  <a:srgbClr val="002060"/>
                </a:solidFill>
                <a:latin typeface="標楷體"/>
                <a:ea typeface="標楷體"/>
              </a:rPr>
              <a:t>UAT </a:t>
            </a:r>
            <a:r>
              <a:rPr b="0" lang="zh-TW" sz="2000" spc="-1" strike="noStrike">
                <a:solidFill>
                  <a:srgbClr val="002060"/>
                </a:solidFill>
                <a:latin typeface="標楷體"/>
                <a:ea typeface="標楷體"/>
              </a:rPr>
              <a:t>再次測試 </a:t>
            </a:r>
            <a:r>
              <a:rPr b="0" lang="en-US" sz="2000" spc="-1" strike="noStrike">
                <a:solidFill>
                  <a:srgbClr val="002060"/>
                </a:solidFill>
                <a:latin typeface="標楷體"/>
                <a:ea typeface="標楷體"/>
              </a:rPr>
              <a:t>(B) </a:t>
            </a:r>
            <a:r>
              <a:rPr b="1" lang="en-US" sz="2000" spc="-1" strike="noStrike">
                <a:solidFill>
                  <a:srgbClr val="002060"/>
                </a:solidFill>
                <a:latin typeface="標楷體"/>
                <a:ea typeface="標楷體"/>
              </a:rPr>
              <a:t>=&gt;</a:t>
            </a:r>
            <a:r>
              <a:rPr b="0" lang="en-US" sz="2000" spc="-1" strike="noStrike">
                <a:solidFill>
                  <a:srgbClr val="002060"/>
                </a:solidFill>
                <a:latin typeface="標楷體"/>
                <a:ea typeface="標楷體"/>
              </a:rPr>
              <a:t> </a:t>
            </a:r>
            <a:r>
              <a:rPr b="0" lang="zh-TW" sz="2000" spc="-1" strike="noStrike">
                <a:solidFill>
                  <a:srgbClr val="002060"/>
                </a:solidFill>
                <a:latin typeface="標楷體"/>
                <a:ea typeface="標楷體"/>
              </a:rPr>
              <a:t>測試 </a:t>
            </a:r>
            <a:r>
              <a:rPr b="1" lang="en-US" sz="2000" spc="-1" strike="noStrike">
                <a:solidFill>
                  <a:srgbClr val="002060"/>
                </a:solidFill>
                <a:latin typeface="標楷體"/>
                <a:ea typeface="標楷體"/>
              </a:rPr>
              <a:t>=&gt;</a:t>
            </a:r>
            <a:r>
              <a:rPr b="0" lang="en-US" sz="2000" spc="-1" strike="noStrike">
                <a:solidFill>
                  <a:srgbClr val="002060"/>
                </a:solidFill>
                <a:latin typeface="標楷體"/>
                <a:ea typeface="標楷體"/>
              </a:rPr>
              <a:t> </a:t>
            </a:r>
            <a:r>
              <a:rPr b="0" lang="zh-TW" sz="2000" spc="-1" strike="noStrike">
                <a:solidFill>
                  <a:srgbClr val="002060"/>
                </a:solidFill>
                <a:latin typeface="標楷體"/>
                <a:ea typeface="標楷體"/>
              </a:rPr>
              <a:t>上版至 </a:t>
            </a:r>
            <a:r>
              <a:rPr b="0" lang="en-US" sz="2000" spc="-1" strike="noStrike">
                <a:solidFill>
                  <a:srgbClr val="002060"/>
                </a:solidFill>
                <a:latin typeface="標楷體"/>
                <a:ea typeface="標楷體"/>
              </a:rPr>
              <a:t>Prod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000" spc="-1" strike="noStrike">
                <a:solidFill>
                  <a:srgbClr val="002060"/>
                </a:solidFill>
                <a:latin typeface="標楷體"/>
                <a:ea typeface="標楷體"/>
              </a:rPr>
              <a:t>=&gt;</a:t>
            </a:r>
            <a:r>
              <a:rPr b="0" lang="en-US" sz="2000" spc="-1" strike="noStrike">
                <a:solidFill>
                  <a:srgbClr val="002060"/>
                </a:solidFill>
                <a:latin typeface="標楷體"/>
                <a:ea typeface="標楷體"/>
              </a:rPr>
              <a:t> Merge </a:t>
            </a:r>
            <a:r>
              <a:rPr b="0" lang="en-US" sz="2000" spc="-1" strike="noStrike">
                <a:solidFill>
                  <a:srgbClr val="ff0000"/>
                </a:solidFill>
                <a:latin typeface="標楷體"/>
                <a:ea typeface="標楷體"/>
              </a:rPr>
              <a:t>Issue A</a:t>
            </a:r>
            <a:r>
              <a:rPr b="0" lang="en-US" sz="2000" spc="-1" strike="noStrike">
                <a:solidFill>
                  <a:srgbClr val="002060"/>
                </a:solidFill>
                <a:latin typeface="標楷體"/>
                <a:ea typeface="標楷體"/>
              </a:rPr>
              <a:t> branch </a:t>
            </a:r>
            <a:r>
              <a:rPr b="0" lang="zh-TW" sz="2000" spc="-1" strike="noStrike">
                <a:solidFill>
                  <a:srgbClr val="002060"/>
                </a:solidFill>
                <a:latin typeface="標楷體"/>
                <a:ea typeface="標楷體"/>
              </a:rPr>
              <a:t>至 </a:t>
            </a:r>
            <a:r>
              <a:rPr b="0" lang="en-US" sz="2000" spc="-1" strike="noStrike">
                <a:solidFill>
                  <a:srgbClr val="ff0000"/>
                </a:solidFill>
                <a:latin typeface="標楷體"/>
                <a:ea typeface="標楷體"/>
              </a:rPr>
              <a:t>main</a:t>
            </a:r>
            <a:r>
              <a:rPr b="0" lang="en-US" sz="2000" spc="-1" strike="noStrike">
                <a:solidFill>
                  <a:srgbClr val="002060"/>
                </a:solidFill>
                <a:latin typeface="標楷體"/>
                <a:ea typeface="標楷體"/>
              </a:rPr>
              <a:t> branch </a:t>
            </a:r>
            <a:r>
              <a:rPr b="0" lang="zh-TW" sz="2000" spc="-1" strike="noStrike">
                <a:solidFill>
                  <a:srgbClr val="002060"/>
                </a:solidFill>
                <a:latin typeface="標楷體"/>
                <a:ea typeface="標楷體"/>
              </a:rPr>
              <a:t>進行 </a:t>
            </a:r>
            <a:r>
              <a:rPr b="0" lang="en-US" sz="2000" spc="-1" strike="noStrike">
                <a:solidFill>
                  <a:srgbClr val="002060"/>
                </a:solidFill>
                <a:latin typeface="標楷體"/>
                <a:ea typeface="標楷體"/>
              </a:rPr>
              <a:t>UAT </a:t>
            </a:r>
            <a:r>
              <a:rPr b="0" lang="zh-TW" sz="2000" spc="-1" strike="noStrike">
                <a:solidFill>
                  <a:srgbClr val="002060"/>
                </a:solidFill>
                <a:latin typeface="標楷體"/>
                <a:ea typeface="標楷體"/>
              </a:rPr>
              <a:t>再次測試 </a:t>
            </a:r>
            <a:r>
              <a:rPr b="0" lang="en-US" sz="2000" spc="-1" strike="noStrike">
                <a:solidFill>
                  <a:srgbClr val="002060"/>
                </a:solidFill>
                <a:latin typeface="標楷體"/>
                <a:ea typeface="標楷體"/>
              </a:rPr>
              <a:t>(B+A)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2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PlaceHolder 1"/>
          <p:cNvSpPr>
            <a:spLocks noGrp="1"/>
          </p:cNvSpPr>
          <p:nvPr>
            <p:ph type="sldImg"/>
          </p:nvPr>
        </p:nvSpPr>
        <p:spPr>
          <a:xfrm>
            <a:off x="909720" y="685800"/>
            <a:ext cx="5036760" cy="3427200"/>
          </a:xfrm>
          <a:prstGeom prst="rect">
            <a:avLst/>
          </a:prstGeom>
          <a:ln w="0">
            <a:noFill/>
          </a:ln>
        </p:spPr>
      </p:sp>
      <p:sp>
        <p:nvSpPr>
          <p:cNvPr id="650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3880" cy="4112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marL="216000"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zh-TW" sz="2000" spc="-1" strike="noStrike">
                <a:solidFill>
                  <a:srgbClr val="002060"/>
                </a:solidFill>
                <a:latin typeface="標楷體"/>
                <a:ea typeface="標楷體"/>
              </a:rPr>
              <a:t>情境細節</a:t>
            </a:r>
            <a:r>
              <a:rPr b="1" lang="en-US" sz="2000" spc="-1" strike="noStrike">
                <a:solidFill>
                  <a:srgbClr val="002060"/>
                </a:solidFill>
                <a:latin typeface="標楷體"/>
                <a:ea typeface="標楷體"/>
              </a:rPr>
              <a:t>: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zh-TW" sz="2000" spc="-1" strike="noStrike">
                <a:solidFill>
                  <a:srgbClr val="002060"/>
                </a:solidFill>
                <a:latin typeface="標楷體"/>
                <a:ea typeface="標楷體"/>
              </a:rPr>
              <a:t>退回 </a:t>
            </a:r>
            <a:r>
              <a:rPr b="1" lang="en-US" sz="2000" spc="-1" strike="noStrike">
                <a:solidFill>
                  <a:srgbClr val="002060"/>
                </a:solidFill>
                <a:latin typeface="標楷體"/>
                <a:ea typeface="標楷體"/>
              </a:rPr>
              <a:t>=&gt;</a:t>
            </a:r>
            <a:r>
              <a:rPr b="0" lang="en-US" sz="2000" spc="-1" strike="noStrike">
                <a:solidFill>
                  <a:srgbClr val="002060"/>
                </a:solidFill>
                <a:latin typeface="標楷體"/>
                <a:ea typeface="標楷體"/>
              </a:rPr>
              <a:t> Pull </a:t>
            </a:r>
            <a:r>
              <a:rPr b="0" lang="en-US" sz="2000" spc="-1" strike="noStrike">
                <a:solidFill>
                  <a:srgbClr val="ff0000"/>
                </a:solidFill>
                <a:latin typeface="標楷體"/>
                <a:ea typeface="標楷體"/>
              </a:rPr>
              <a:t>Prod Tag </a:t>
            </a:r>
            <a:r>
              <a:rPr b="1" lang="en-US" sz="2000" spc="-1" strike="noStrike">
                <a:solidFill>
                  <a:srgbClr val="002060"/>
                </a:solidFill>
                <a:latin typeface="標楷體"/>
                <a:ea typeface="標楷體"/>
              </a:rPr>
              <a:t>=&gt;</a:t>
            </a:r>
            <a:r>
              <a:rPr b="0" lang="en-US" sz="2000" spc="-1" strike="noStrike">
                <a:solidFill>
                  <a:srgbClr val="002060"/>
                </a:solidFill>
                <a:latin typeface="標楷體"/>
                <a:ea typeface="標楷體"/>
              </a:rPr>
              <a:t> </a:t>
            </a:r>
            <a:r>
              <a:rPr b="0" lang="zh-TW" sz="2000" spc="-1" strike="noStrike">
                <a:solidFill>
                  <a:srgbClr val="002060"/>
                </a:solidFill>
                <a:latin typeface="標楷體"/>
                <a:ea typeface="標楷體"/>
              </a:rPr>
              <a:t>補上 </a:t>
            </a:r>
            <a:r>
              <a:rPr b="0" lang="en-US" sz="2000" spc="-1" strike="noStrike">
                <a:solidFill>
                  <a:srgbClr val="002060"/>
                </a:solidFill>
                <a:latin typeface="標楷體"/>
                <a:ea typeface="標楷體"/>
              </a:rPr>
              <a:t>C </a:t>
            </a:r>
            <a:r>
              <a:rPr b="0" lang="zh-TW" sz="2000" spc="-1" strike="noStrike">
                <a:solidFill>
                  <a:srgbClr val="002060"/>
                </a:solidFill>
                <a:latin typeface="標楷體"/>
                <a:ea typeface="標楷體"/>
              </a:rPr>
              <a:t>版本 </a:t>
            </a:r>
            <a:r>
              <a:rPr b="1" lang="en-US" sz="2000" spc="-1" strike="noStrike">
                <a:solidFill>
                  <a:srgbClr val="002060"/>
                </a:solidFill>
                <a:latin typeface="標楷體"/>
                <a:ea typeface="標楷體"/>
              </a:rPr>
              <a:t>=&gt;</a:t>
            </a:r>
            <a:r>
              <a:rPr b="0" lang="en-US" sz="2000" spc="-1" strike="noStrike">
                <a:solidFill>
                  <a:srgbClr val="002060"/>
                </a:solidFill>
                <a:latin typeface="標楷體"/>
                <a:ea typeface="標楷體"/>
              </a:rPr>
              <a:t> Push </a:t>
            </a:r>
            <a:r>
              <a:rPr b="0" lang="en-US" sz="2000" spc="-1" strike="noStrike">
                <a:solidFill>
                  <a:srgbClr val="ff0000"/>
                </a:solidFill>
                <a:latin typeface="標楷體"/>
                <a:ea typeface="標楷體"/>
              </a:rPr>
              <a:t>Issue C</a:t>
            </a:r>
            <a:r>
              <a:rPr b="0" lang="en-US" sz="2000" spc="-1" strike="noStrike">
                <a:solidFill>
                  <a:srgbClr val="002060"/>
                </a:solidFill>
                <a:latin typeface="標楷體"/>
                <a:ea typeface="標楷體"/>
              </a:rPr>
              <a:t> branch 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000" spc="-1" strike="noStrike">
                <a:solidFill>
                  <a:srgbClr val="002060"/>
                </a:solidFill>
                <a:latin typeface="標楷體"/>
                <a:ea typeface="標楷體"/>
              </a:rPr>
              <a:t>=&gt; </a:t>
            </a:r>
            <a:r>
              <a:rPr b="0" lang="zh-TW" sz="2000" spc="-1" strike="noStrike">
                <a:solidFill>
                  <a:srgbClr val="002060"/>
                </a:solidFill>
                <a:latin typeface="標楷體"/>
                <a:ea typeface="標楷體"/>
              </a:rPr>
              <a:t>直接打 </a:t>
            </a:r>
            <a:r>
              <a:rPr b="0" lang="en-US" sz="2000" spc="-1" strike="noStrike">
                <a:solidFill>
                  <a:srgbClr val="002060"/>
                </a:solidFill>
                <a:latin typeface="標楷體"/>
                <a:ea typeface="標楷體"/>
              </a:rPr>
              <a:t>Tag </a:t>
            </a:r>
            <a:r>
              <a:rPr b="0" lang="zh-TW" sz="2000" spc="-1" strike="noStrike">
                <a:solidFill>
                  <a:srgbClr val="002060"/>
                </a:solidFill>
                <a:latin typeface="標楷體"/>
                <a:ea typeface="標楷體"/>
              </a:rPr>
              <a:t>進 </a:t>
            </a:r>
            <a:r>
              <a:rPr b="0" lang="en-US" sz="2000" spc="-1" strike="noStrike">
                <a:solidFill>
                  <a:srgbClr val="002060"/>
                </a:solidFill>
                <a:latin typeface="標楷體"/>
                <a:ea typeface="標楷體"/>
              </a:rPr>
              <a:t>UAT </a:t>
            </a:r>
            <a:r>
              <a:rPr b="0" lang="zh-TW" sz="2000" spc="-1" strike="noStrike">
                <a:solidFill>
                  <a:srgbClr val="002060"/>
                </a:solidFill>
                <a:latin typeface="標楷體"/>
                <a:ea typeface="標楷體"/>
              </a:rPr>
              <a:t>測試 </a:t>
            </a:r>
            <a:r>
              <a:rPr b="1" lang="en-US" sz="2000" spc="-1" strike="noStrike">
                <a:solidFill>
                  <a:srgbClr val="002060"/>
                </a:solidFill>
                <a:latin typeface="標楷體"/>
                <a:ea typeface="標楷體"/>
              </a:rPr>
              <a:t>=&gt;</a:t>
            </a:r>
            <a:r>
              <a:rPr b="0" lang="en-US" sz="2000" spc="-1" strike="noStrike">
                <a:solidFill>
                  <a:srgbClr val="002060"/>
                </a:solidFill>
                <a:latin typeface="標楷體"/>
                <a:ea typeface="標楷體"/>
              </a:rPr>
              <a:t> </a:t>
            </a:r>
            <a:r>
              <a:rPr b="0" lang="zh-TW" sz="2000" spc="-1" strike="noStrike">
                <a:solidFill>
                  <a:srgbClr val="002060"/>
                </a:solidFill>
                <a:latin typeface="標楷體"/>
                <a:ea typeface="標楷體"/>
              </a:rPr>
              <a:t>測試通過進 </a:t>
            </a:r>
            <a:r>
              <a:rPr b="0" lang="en-US" sz="2000" spc="-1" strike="noStrike">
                <a:solidFill>
                  <a:srgbClr val="002060"/>
                </a:solidFill>
                <a:latin typeface="標楷體"/>
                <a:ea typeface="標楷體"/>
              </a:rPr>
              <a:t>Prod 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000" spc="-1" strike="noStrike">
                <a:solidFill>
                  <a:srgbClr val="002060"/>
                </a:solidFill>
                <a:latin typeface="標楷體"/>
                <a:ea typeface="標楷體"/>
              </a:rPr>
              <a:t>=&gt;</a:t>
            </a:r>
            <a:r>
              <a:rPr b="0" lang="en-US" sz="2000" spc="-1" strike="noStrike">
                <a:solidFill>
                  <a:srgbClr val="002060"/>
                </a:solidFill>
                <a:latin typeface="標楷體"/>
                <a:ea typeface="標楷體"/>
              </a:rPr>
              <a:t> Merge </a:t>
            </a:r>
            <a:r>
              <a:rPr b="0" lang="en-US" sz="2000" spc="-1" strike="noStrike">
                <a:solidFill>
                  <a:srgbClr val="ff0000"/>
                </a:solidFill>
                <a:latin typeface="標楷體"/>
                <a:ea typeface="標楷體"/>
              </a:rPr>
              <a:t>Issue C</a:t>
            </a:r>
            <a:r>
              <a:rPr b="0" lang="en-US" sz="2000" spc="-1" strike="noStrike">
                <a:solidFill>
                  <a:srgbClr val="002060"/>
                </a:solidFill>
                <a:latin typeface="標楷體"/>
                <a:ea typeface="標楷體"/>
              </a:rPr>
              <a:t> branch </a:t>
            </a:r>
            <a:r>
              <a:rPr b="0" lang="zh-TW" sz="2000" spc="-1" strike="noStrike">
                <a:solidFill>
                  <a:srgbClr val="002060"/>
                </a:solidFill>
                <a:latin typeface="標楷體"/>
                <a:ea typeface="標楷體"/>
              </a:rPr>
              <a:t>至 </a:t>
            </a:r>
            <a:r>
              <a:rPr b="0" lang="en-US" sz="2000" spc="-1" strike="noStrike">
                <a:solidFill>
                  <a:srgbClr val="ff0000"/>
                </a:solidFill>
                <a:latin typeface="標楷體"/>
                <a:ea typeface="標楷體"/>
              </a:rPr>
              <a:t>dev</a:t>
            </a:r>
            <a:r>
              <a:rPr b="0" lang="en-US" sz="2000" spc="-1" strike="noStrike">
                <a:solidFill>
                  <a:srgbClr val="002060"/>
                </a:solidFill>
                <a:latin typeface="標楷體"/>
                <a:ea typeface="標楷體"/>
              </a:rPr>
              <a:t> branch (A+B+C </a:t>
            </a:r>
            <a:r>
              <a:rPr b="0" lang="zh-TW" sz="2000" spc="-1" strike="noStrike">
                <a:solidFill>
                  <a:srgbClr val="002060"/>
                </a:solidFill>
                <a:latin typeface="標楷體"/>
                <a:ea typeface="標楷體"/>
              </a:rPr>
              <a:t>版本</a:t>
            </a:r>
            <a:r>
              <a:rPr b="0" lang="en-US" sz="2000" spc="-1" strike="noStrike">
                <a:solidFill>
                  <a:srgbClr val="002060"/>
                </a:solidFill>
                <a:latin typeface="標楷體"/>
                <a:ea typeface="標楷體"/>
              </a:rPr>
              <a:t>)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000" spc="-1" strike="noStrike">
                <a:solidFill>
                  <a:srgbClr val="002060"/>
                </a:solidFill>
                <a:latin typeface="標楷體"/>
                <a:ea typeface="標楷體"/>
              </a:rPr>
              <a:t>=&gt;</a:t>
            </a:r>
            <a:r>
              <a:rPr b="0" lang="en-US" sz="2000" spc="-1" strike="noStrike">
                <a:solidFill>
                  <a:srgbClr val="002060"/>
                </a:solidFill>
                <a:latin typeface="標楷體"/>
                <a:ea typeface="標楷體"/>
              </a:rPr>
              <a:t> </a:t>
            </a:r>
            <a:r>
              <a:rPr b="0" lang="zh-TW" sz="2000" spc="-1" strike="noStrike">
                <a:solidFill>
                  <a:srgbClr val="002060"/>
                </a:solidFill>
                <a:latin typeface="標楷體"/>
                <a:ea typeface="標楷體"/>
              </a:rPr>
              <a:t>將 </a:t>
            </a:r>
            <a:r>
              <a:rPr b="0" lang="en-US" sz="2000" spc="-1" strike="noStrike">
                <a:solidFill>
                  <a:srgbClr val="ff0000"/>
                </a:solidFill>
                <a:latin typeface="標楷體"/>
                <a:ea typeface="標楷體"/>
              </a:rPr>
              <a:t>main</a:t>
            </a:r>
            <a:r>
              <a:rPr b="0" lang="en-US" sz="2000" spc="-1" strike="noStrike">
                <a:solidFill>
                  <a:srgbClr val="002060"/>
                </a:solidFill>
                <a:latin typeface="標楷體"/>
                <a:ea typeface="標楷體"/>
              </a:rPr>
              <a:t> branch </a:t>
            </a:r>
            <a:r>
              <a:rPr b="0" lang="zh-TW" sz="2000" spc="-1" strike="noStrike">
                <a:solidFill>
                  <a:srgbClr val="002060"/>
                </a:solidFill>
                <a:latin typeface="標楷體"/>
                <a:ea typeface="標楷體"/>
              </a:rPr>
              <a:t>還原回 </a:t>
            </a:r>
            <a:r>
              <a:rPr b="0" lang="en-US" sz="2000" spc="-1" strike="noStrike">
                <a:solidFill>
                  <a:srgbClr val="002060"/>
                </a:solidFill>
                <a:latin typeface="標楷體"/>
                <a:ea typeface="標楷體"/>
              </a:rPr>
              <a:t>Prod </a:t>
            </a:r>
            <a:r>
              <a:rPr b="0" lang="zh-TW" sz="2000" spc="-1" strike="noStrike">
                <a:solidFill>
                  <a:srgbClr val="002060"/>
                </a:solidFill>
                <a:latin typeface="標楷體"/>
                <a:ea typeface="標楷體"/>
              </a:rPr>
              <a:t>版本 </a:t>
            </a:r>
            <a:r>
              <a:rPr b="1" lang="en-US" sz="2000" spc="-1" strike="noStrike">
                <a:solidFill>
                  <a:srgbClr val="002060"/>
                </a:solidFill>
                <a:latin typeface="標楷體"/>
                <a:ea typeface="標楷體"/>
              </a:rPr>
              <a:t>=&gt;</a:t>
            </a:r>
            <a:r>
              <a:rPr b="0" lang="en-US" sz="2000" spc="-1" strike="noStrike">
                <a:solidFill>
                  <a:srgbClr val="002060"/>
                </a:solidFill>
                <a:latin typeface="標楷體"/>
                <a:ea typeface="標楷體"/>
              </a:rPr>
              <a:t> Merge </a:t>
            </a:r>
            <a:r>
              <a:rPr b="0" lang="en-US" sz="2000" spc="-1" strike="noStrike">
                <a:solidFill>
                  <a:srgbClr val="ff0000"/>
                </a:solidFill>
                <a:latin typeface="標楷體"/>
                <a:ea typeface="標楷體"/>
              </a:rPr>
              <a:t>Issue C</a:t>
            </a:r>
            <a:r>
              <a:rPr b="0" lang="en-US" sz="2000" spc="-1" strike="noStrike">
                <a:solidFill>
                  <a:srgbClr val="002060"/>
                </a:solidFill>
                <a:latin typeface="標楷體"/>
                <a:ea typeface="標楷體"/>
              </a:rPr>
              <a:t> branch </a:t>
            </a:r>
            <a:r>
              <a:rPr b="0" lang="zh-TW" sz="2000" spc="-1" strike="noStrike">
                <a:solidFill>
                  <a:srgbClr val="002060"/>
                </a:solidFill>
                <a:latin typeface="標楷體"/>
                <a:ea typeface="標楷體"/>
              </a:rPr>
              <a:t>至 </a:t>
            </a:r>
            <a:r>
              <a:rPr b="0" lang="en-US" sz="2000" spc="-1" strike="noStrike">
                <a:solidFill>
                  <a:srgbClr val="ff0000"/>
                </a:solidFill>
                <a:latin typeface="標楷體"/>
                <a:ea typeface="標楷體"/>
              </a:rPr>
              <a:t>main</a:t>
            </a:r>
            <a:r>
              <a:rPr b="0" lang="en-US" sz="2000" spc="-1" strike="noStrike">
                <a:solidFill>
                  <a:srgbClr val="002060"/>
                </a:solidFill>
                <a:latin typeface="標楷體"/>
                <a:ea typeface="標楷體"/>
              </a:rPr>
              <a:t> branch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000" spc="-1" strike="noStrike">
                <a:solidFill>
                  <a:srgbClr val="002060"/>
                </a:solidFill>
                <a:latin typeface="標楷體"/>
                <a:ea typeface="標楷體"/>
              </a:rPr>
              <a:t>=&gt;</a:t>
            </a:r>
            <a:r>
              <a:rPr b="0" lang="en-US" sz="2000" spc="-1" strike="noStrike">
                <a:solidFill>
                  <a:srgbClr val="002060"/>
                </a:solidFill>
                <a:latin typeface="標楷體"/>
                <a:ea typeface="標楷體"/>
              </a:rPr>
              <a:t> Merge </a:t>
            </a:r>
            <a:r>
              <a:rPr b="0" lang="en-US" sz="2000" spc="-1" strike="noStrike">
                <a:solidFill>
                  <a:srgbClr val="ff0000"/>
                </a:solidFill>
                <a:latin typeface="標楷體"/>
                <a:ea typeface="標楷體"/>
              </a:rPr>
              <a:t>Issue A</a:t>
            </a:r>
            <a:r>
              <a:rPr b="0" lang="en-US" sz="2000" spc="-1" strike="noStrike">
                <a:solidFill>
                  <a:srgbClr val="002060"/>
                </a:solidFill>
                <a:latin typeface="標楷體"/>
                <a:ea typeface="標楷體"/>
              </a:rPr>
              <a:t> branch </a:t>
            </a:r>
            <a:r>
              <a:rPr b="0" lang="zh-TW" sz="2000" spc="-1" strike="noStrike">
                <a:solidFill>
                  <a:srgbClr val="002060"/>
                </a:solidFill>
                <a:latin typeface="標楷體"/>
                <a:ea typeface="標楷體"/>
              </a:rPr>
              <a:t>至 </a:t>
            </a:r>
            <a:r>
              <a:rPr b="0" lang="en-US" sz="2000" spc="-1" strike="noStrike">
                <a:solidFill>
                  <a:srgbClr val="ff0000"/>
                </a:solidFill>
                <a:latin typeface="標楷體"/>
                <a:ea typeface="標楷體"/>
              </a:rPr>
              <a:t>main</a:t>
            </a:r>
            <a:r>
              <a:rPr b="0" lang="en-US" sz="2000" spc="-1" strike="noStrike">
                <a:solidFill>
                  <a:srgbClr val="002060"/>
                </a:solidFill>
                <a:latin typeface="標楷體"/>
                <a:ea typeface="標楷體"/>
              </a:rPr>
              <a:t> branch </a:t>
            </a:r>
            <a:r>
              <a:rPr b="0" lang="zh-TW" sz="2000" spc="-1" strike="noStrike">
                <a:solidFill>
                  <a:srgbClr val="002060"/>
                </a:solidFill>
                <a:latin typeface="標楷體"/>
                <a:ea typeface="標楷體"/>
              </a:rPr>
              <a:t>進行 </a:t>
            </a:r>
            <a:r>
              <a:rPr b="0" lang="en-US" sz="2000" spc="-1" strike="noStrike">
                <a:solidFill>
                  <a:srgbClr val="002060"/>
                </a:solidFill>
                <a:latin typeface="標楷體"/>
                <a:ea typeface="標楷體"/>
              </a:rPr>
              <a:t>UAT </a:t>
            </a:r>
            <a:r>
              <a:rPr b="0" lang="zh-TW" sz="2000" spc="-1" strike="noStrike">
                <a:solidFill>
                  <a:srgbClr val="002060"/>
                </a:solidFill>
                <a:latin typeface="標楷體"/>
                <a:ea typeface="標楷體"/>
              </a:rPr>
              <a:t>再次測試 </a:t>
            </a:r>
            <a:r>
              <a:rPr b="0" lang="en-US" sz="2000" spc="-1" strike="noStrike">
                <a:solidFill>
                  <a:srgbClr val="002060"/>
                </a:solidFill>
                <a:latin typeface="標楷體"/>
                <a:ea typeface="標楷體"/>
              </a:rPr>
              <a:t>(C+A)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9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PlaceHolder 1"/>
          <p:cNvSpPr>
            <a:spLocks noGrp="1"/>
          </p:cNvSpPr>
          <p:nvPr>
            <p:ph type="sldImg"/>
          </p:nvPr>
        </p:nvSpPr>
        <p:spPr>
          <a:xfrm>
            <a:off x="0" y="81288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652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3" name="PlaceHolder 3"/>
          <p:cNvSpPr>
            <a:spLocks noGrp="1"/>
          </p:cNvSpPr>
          <p:nvPr>
            <p:ph type="sldNum" idx="7"/>
          </p:nvPr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E7F80A29-FF44-4BC2-BCA2-09E2A351AF56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+mn-ea"/>
              </a:rPr>
              <a:t>&lt;編號&gt;</a:t>
            </a:fld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AAB0DA4-342D-49C6-B2B6-655664CD2B0F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zh-TW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273600"/>
            <a:ext cx="907200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504000" y="1604520"/>
            <a:ext cx="90720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504000" y="3682080"/>
            <a:ext cx="90720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03F6094-DC21-4F05-98BC-4D1B2FFFD070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zh-TW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04000" y="273600"/>
            <a:ext cx="907200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504000" y="1604520"/>
            <a:ext cx="442692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5152680" y="1604520"/>
            <a:ext cx="442692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504000" y="3682080"/>
            <a:ext cx="442692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5152680" y="3682080"/>
            <a:ext cx="442692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EB9001F-3F88-4467-9E16-177F4440AC09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zh-TW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04000" y="273600"/>
            <a:ext cx="907200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504000" y="1604520"/>
            <a:ext cx="2921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3571560" y="1604520"/>
            <a:ext cx="2921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6639120" y="1604520"/>
            <a:ext cx="2921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504000" y="3682080"/>
            <a:ext cx="2921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3571560" y="3682080"/>
            <a:ext cx="2921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6639120" y="3682080"/>
            <a:ext cx="2921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49AD7C2-8EF5-4748-9538-AF5B02CBCBDF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zh-TW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273600"/>
            <a:ext cx="907200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04000" y="1604520"/>
            <a:ext cx="90720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012D011-234C-4140-9163-468CFEB89192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zh-TW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273600"/>
            <a:ext cx="907200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504000" y="1604520"/>
            <a:ext cx="90720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9D29A96-5919-4101-9A9C-D94ADAA581C0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zh-TW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273600"/>
            <a:ext cx="907200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504000" y="1604520"/>
            <a:ext cx="442692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5152680" y="1604520"/>
            <a:ext cx="442692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4558C7F-12A6-4169-8D6E-98694D1FFD15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zh-TW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273600"/>
            <a:ext cx="907200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8F7D671-B5C0-4C4C-A9F8-3A648EBC7FCE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zh-TW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504000" y="273600"/>
            <a:ext cx="907200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85C7BB1-6826-4526-BE40-4BF29924D5FF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zh-TW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4000" y="273600"/>
            <a:ext cx="907200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504000" y="1604520"/>
            <a:ext cx="442692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5152680" y="1604520"/>
            <a:ext cx="442692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504000" y="3682080"/>
            <a:ext cx="442692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7FE2AB5-757D-468A-946A-26DB43895722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zh-TW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04000" y="273600"/>
            <a:ext cx="907200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504000" y="1604520"/>
            <a:ext cx="442692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5152680" y="1604520"/>
            <a:ext cx="442692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5152680" y="3682080"/>
            <a:ext cx="442692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717D28E-5D8F-42DD-9A45-007F0FCB9B2A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zh-TW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04000" y="273600"/>
            <a:ext cx="907200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504000" y="1604520"/>
            <a:ext cx="442692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5152680" y="1604520"/>
            <a:ext cx="442692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504000" y="3682080"/>
            <a:ext cx="90720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865C0BF-DCB6-4447-B8E6-05DF301EAF02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zh-TW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 t="-965"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ftr" idx="1"/>
          </p:nvPr>
        </p:nvSpPr>
        <p:spPr>
          <a:xfrm>
            <a:off x="3444120" y="6356520"/>
            <a:ext cx="3189600" cy="362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&lt;頁尾&gt;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sldNum" idx="2"/>
          </p:nvPr>
        </p:nvSpPr>
        <p:spPr>
          <a:xfrm>
            <a:off x="7224480" y="6356520"/>
            <a:ext cx="2349720" cy="362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Arial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ACEACF81-1BC1-4AF2-A8E7-62EACB0467D1}" type="slidenum"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Arial"/>
              </a:rPr>
              <a:t>&lt;編號&gt;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3"/>
          </p:nvPr>
        </p:nvSpPr>
        <p:spPr>
          <a:xfrm>
            <a:off x="504000" y="6356520"/>
            <a:ext cx="2349720" cy="362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&lt;日期/時間&gt;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504000" y="273600"/>
            <a:ext cx="907200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zh-TW" sz="1800" spc="-1" strike="noStrike">
                <a:solidFill>
                  <a:schemeClr val="dk1"/>
                </a:solidFill>
                <a:latin typeface="Arial"/>
              </a:rPr>
              <a:t>請按這裡編輯題名文字格式</a:t>
            </a:r>
            <a:endParaRPr b="0" lang="en-US" sz="1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504000" y="1604520"/>
            <a:ext cx="90720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2800" spc="-1" strike="noStrike">
                <a:solidFill>
                  <a:schemeClr val="dk1"/>
                </a:solidFill>
                <a:latin typeface="Arial"/>
              </a:rPr>
              <a:t>請按這裡編輯大綱文字格式</a:t>
            </a:r>
            <a:endParaRPr b="0" lang="en-US" sz="2800" spc="-1" strike="noStrike">
              <a:solidFill>
                <a:schemeClr val="dk1"/>
              </a:solidFill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zh-TW" sz="2000" spc="-1" strike="noStrike">
                <a:solidFill>
                  <a:schemeClr val="dk1"/>
                </a:solidFill>
                <a:latin typeface="Arial"/>
              </a:rPr>
              <a:t>第二個大綱層次</a:t>
            </a:r>
            <a:endParaRPr b="0" lang="en-US" sz="2000" spc="-1" strike="noStrike">
              <a:solidFill>
                <a:schemeClr val="dk1"/>
              </a:solidFill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1800" spc="-1" strike="noStrike">
                <a:solidFill>
                  <a:schemeClr val="dk1"/>
                </a:solidFill>
                <a:latin typeface="Arial"/>
              </a:rPr>
              <a:t>第三個大綱層次</a:t>
            </a:r>
            <a:endParaRPr b="0" lang="en-US" sz="1800" spc="-1" strike="noStrike">
              <a:solidFill>
                <a:schemeClr val="dk1"/>
              </a:solidFill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zh-TW" sz="1800" spc="-1" strike="noStrike">
                <a:solidFill>
                  <a:schemeClr val="dk1"/>
                </a:solidFill>
                <a:latin typeface="Arial"/>
              </a:rPr>
              <a:t>第四個大綱層次</a:t>
            </a:r>
            <a:endParaRPr b="0" lang="en-US" sz="1800" spc="-1" strike="noStrike">
              <a:solidFill>
                <a:schemeClr val="dk1"/>
              </a:solidFill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2000" spc="-1" strike="noStrike">
                <a:solidFill>
                  <a:schemeClr val="dk1"/>
                </a:solidFill>
                <a:latin typeface="Arial"/>
              </a:rPr>
              <a:t>第五個大綱層次</a:t>
            </a:r>
            <a:endParaRPr b="0" lang="en-US" sz="2000" spc="-1" strike="noStrike">
              <a:solidFill>
                <a:schemeClr val="dk1"/>
              </a:solidFill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2000" spc="-1" strike="noStrike">
                <a:solidFill>
                  <a:schemeClr val="dk1"/>
                </a:solidFill>
                <a:latin typeface="Arial"/>
              </a:rPr>
              <a:t>第六個大綱層次</a:t>
            </a:r>
            <a:endParaRPr b="0" lang="en-US" sz="2000" spc="-1" strike="noStrike">
              <a:solidFill>
                <a:schemeClr val="dk1"/>
              </a:solidFill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2000" spc="-1" strike="noStrike">
                <a:solidFill>
                  <a:schemeClr val="dk1"/>
                </a:solidFill>
                <a:latin typeface="Arial"/>
              </a:rPr>
              <a:t>第七個大綱層次</a:t>
            </a:r>
            <a:endParaRPr b="0" lang="en-US" sz="2000" spc="-1" strike="noStrike">
              <a:solidFill>
                <a:schemeClr val="dk1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hyperlink" Target="mailto:xxxx@notes.scsb.com.tw" TargetMode="External"/><Relationship Id="rId2" Type="http://schemas.openxmlformats.org/officeDocument/2006/relationships/hyperlink" Target="mailto:steven@ibm.com" TargetMode="External"/><Relationship Id="rId3" Type="http://schemas.openxmlformats.org/officeDocument/2006/relationships/hyperlink" Target="mailto:yshuang@notes.scsb.com.tw" TargetMode="External"/><Relationship Id="rId4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hyperlink" Target="mailto:xxxx@notes.scsb.com.tw" TargetMode="External"/><Relationship Id="rId2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1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1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1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1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image" Target="../media/image33.png"/><Relationship Id="rId3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1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1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slideLayout" Target="../slideLayouts/slideLayout1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slideLayout" Target="../slideLayouts/slideLayout1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1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slideLayout" Target="../slideLayouts/slideLayout1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slideLayout" Target="../slideLayouts/slideLayout1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slideLayout" Target="../slideLayouts/slideLayout1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slideLayout" Target="../slideLayouts/slideLayout1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slideLayout" Target="../slideLayouts/slideLayout1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slideLayout" Target="../slideLayouts/slideLayout1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slideLayout" Target="../slideLayouts/slideLayout1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1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slideLayout" Target="../slideLayouts/slideLayout1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slideLayout" Target="../slideLayouts/slideLayout1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slideLayout" Target="../slideLayouts/slideLayout1.xml"/>
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image" Target="../media/image51.png"/><Relationship Id="rId2" Type="http://schemas.openxmlformats.org/officeDocument/2006/relationships/slideLayout" Target="../slideLayouts/slideLayout1.xml"/>
</Relationships>
</file>

<file path=ppt/slides/_rels/slide58.xml.rels><?xml version="1.0" encoding="UTF-8"?>
<Relationships xmlns="http://schemas.openxmlformats.org/package/2006/relationships"><Relationship Id="rId1" Type="http://schemas.openxmlformats.org/officeDocument/2006/relationships/image" Target="../media/image52.png"/><Relationship Id="rId2" Type="http://schemas.openxmlformats.org/officeDocument/2006/relationships/slideLayout" Target="../slideLayouts/slideLayout1.xml"/>
</Relationships>
</file>

<file path=ppt/slides/_rels/slide59.xml.rels><?xml version="1.0" encoding="UTF-8"?>
<Relationships xmlns="http://schemas.openxmlformats.org/package/2006/relationships"><Relationship Id="rId1" Type="http://schemas.openxmlformats.org/officeDocument/2006/relationships/image" Target="../media/image53.png"/><Relationship Id="rId2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0.xml.rels><?xml version="1.0" encoding="UTF-8"?>
<Relationships xmlns="http://schemas.openxmlformats.org/package/2006/relationships"><Relationship Id="rId1" Type="http://schemas.openxmlformats.org/officeDocument/2006/relationships/image" Target="../media/image54.png"/><Relationship Id="rId2" Type="http://schemas.openxmlformats.org/officeDocument/2006/relationships/slideLayout" Target="../slideLayouts/slideLayout1.xml"/>
</Relationships>
</file>

<file path=ppt/slides/_rels/slide61.xml.rels><?xml version="1.0" encoding="UTF-8"?>
<Relationships xmlns="http://schemas.openxmlformats.org/package/2006/relationships"><Relationship Id="rId1" Type="http://schemas.openxmlformats.org/officeDocument/2006/relationships/image" Target="../media/image55.png"/><Relationship Id="rId2" Type="http://schemas.openxmlformats.org/officeDocument/2006/relationships/image" Target="../media/image56.png"/><Relationship Id="rId3" Type="http://schemas.openxmlformats.org/officeDocument/2006/relationships/slideLayout" Target="../slideLayouts/slideLayout1.xml"/>
</Relationships>
</file>

<file path=ppt/slides/_rels/slide62.xml.rels><?xml version="1.0" encoding="UTF-8"?>
<Relationships xmlns="http://schemas.openxmlformats.org/package/2006/relationships"><Relationship Id="rId1" Type="http://schemas.openxmlformats.org/officeDocument/2006/relationships/image" Target="../media/image57.png"/><Relationship Id="rId2" Type="http://schemas.openxmlformats.org/officeDocument/2006/relationships/slideLayout" Target="../slideLayouts/slideLayout1.xml"/>
</Relationships>
</file>

<file path=ppt/slides/_rels/slide63.xml.rels><?xml version="1.0" encoding="UTF-8"?>
<Relationships xmlns="http://schemas.openxmlformats.org/package/2006/relationships"><Relationship Id="rId1" Type="http://schemas.openxmlformats.org/officeDocument/2006/relationships/image" Target="../media/image58.png"/><Relationship Id="rId2" Type="http://schemas.openxmlformats.org/officeDocument/2006/relationships/slideLayout" Target="../slideLayouts/slideLayout1.xml"/>
</Relationships>
</file>

<file path=ppt/slides/_rels/slide64.xml.rels><?xml version="1.0" encoding="UTF-8"?>
<Relationships xmlns="http://schemas.openxmlformats.org/package/2006/relationships"><Relationship Id="rId1" Type="http://schemas.openxmlformats.org/officeDocument/2006/relationships/image" Target="../media/image59.png"/><Relationship Id="rId2" Type="http://schemas.openxmlformats.org/officeDocument/2006/relationships/image" Target="../media/image60.png"/><Relationship Id="rId3" Type="http://schemas.openxmlformats.org/officeDocument/2006/relationships/slideLayout" Target="../slideLayouts/slideLayout1.xml"/>
</Relationships>
</file>

<file path=ppt/slides/_rels/slide65.xml.rels><?xml version="1.0" encoding="UTF-8"?>
<Relationships xmlns="http://schemas.openxmlformats.org/package/2006/relationships"><Relationship Id="rId1" Type="http://schemas.openxmlformats.org/officeDocument/2006/relationships/image" Target="../media/image61.png"/><Relationship Id="rId2" Type="http://schemas.openxmlformats.org/officeDocument/2006/relationships/slideLayout" Target="../slideLayouts/slideLayout1.xml"/>
</Relationships>
</file>

<file path=ppt/slides/_rels/slide66.xml.rels><?xml version="1.0" encoding="UTF-8"?>
<Relationships xmlns="http://schemas.openxmlformats.org/package/2006/relationships"><Relationship Id="rId1" Type="http://schemas.openxmlformats.org/officeDocument/2006/relationships/image" Target="../media/image62.png"/><Relationship Id="rId2" Type="http://schemas.openxmlformats.org/officeDocument/2006/relationships/slideLayout" Target="../slideLayouts/slideLayout1.xml"/>
</Relationships>
</file>

<file path=ppt/slides/_rels/slide67.xml.rels><?xml version="1.0" encoding="UTF-8"?>
<Relationships xmlns="http://schemas.openxmlformats.org/package/2006/relationships"><Relationship Id="rId1" Type="http://schemas.openxmlformats.org/officeDocument/2006/relationships/image" Target="../media/image63.png"/><Relationship Id="rId2" Type="http://schemas.openxmlformats.org/officeDocument/2006/relationships/image" Target="../media/image64.png"/><Relationship Id="rId3" Type="http://schemas.openxmlformats.org/officeDocument/2006/relationships/slideLayout" Target="../slideLayouts/slideLayout1.xml"/>
</Relationships>
</file>

<file path=ppt/slides/_rels/slide68.xml.rels><?xml version="1.0" encoding="UTF-8"?>
<Relationships xmlns="http://schemas.openxmlformats.org/package/2006/relationships"><Relationship Id="rId1" Type="http://schemas.openxmlformats.org/officeDocument/2006/relationships/image" Target="../media/image65.png"/><Relationship Id="rId2" Type="http://schemas.openxmlformats.org/officeDocument/2006/relationships/slideLayout" Target="../slideLayouts/slideLayout1.xml"/>
</Relationships>
</file>

<file path=ppt/slides/_rels/slide69.xml.rels><?xml version="1.0" encoding="UTF-8"?>
<Relationships xmlns="http://schemas.openxmlformats.org/package/2006/relationships"><Relationship Id="rId1" Type="http://schemas.openxmlformats.org/officeDocument/2006/relationships/image" Target="../media/image66.png"/><Relationship Id="rId2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.xml"/>
</Relationships>
</file>

<file path=ppt/slides/_rels/slide70.xml.rels><?xml version="1.0" encoding="UTF-8"?>
<Relationships xmlns="http://schemas.openxmlformats.org/package/2006/relationships"><Relationship Id="rId1" Type="http://schemas.openxmlformats.org/officeDocument/2006/relationships/image" Target="../media/image67.png"/><Relationship Id="rId2" Type="http://schemas.openxmlformats.org/officeDocument/2006/relationships/slideLayout" Target="../slideLayouts/slideLayout1.xml"/>
</Relationships>
</file>

<file path=ppt/slides/_rels/slide71.xml.rels><?xml version="1.0" encoding="UTF-8"?>
<Relationships xmlns="http://schemas.openxmlformats.org/package/2006/relationships"><Relationship Id="rId1" Type="http://schemas.openxmlformats.org/officeDocument/2006/relationships/image" Target="../media/image68.png"/><Relationship Id="rId2" Type="http://schemas.openxmlformats.org/officeDocument/2006/relationships/slideLayout" Target="../slideLayouts/slideLayout1.xml"/>
</Relationships>
</file>

<file path=ppt/slides/_rels/slide72.xml.rels><?xml version="1.0" encoding="UTF-8"?>
<Relationships xmlns="http://schemas.openxmlformats.org/package/2006/relationships"><Relationship Id="rId1" Type="http://schemas.openxmlformats.org/officeDocument/2006/relationships/image" Target="../media/image69.png"/><Relationship Id="rId2" Type="http://schemas.openxmlformats.org/officeDocument/2006/relationships/slideLayout" Target="../slideLayouts/slideLayout1.xml"/>
</Relationships>
</file>

<file path=ppt/slides/_rels/slide73.xml.rels><?xml version="1.0" encoding="UTF-8"?>
<Relationships xmlns="http://schemas.openxmlformats.org/package/2006/relationships"><Relationship Id="rId1" Type="http://schemas.openxmlformats.org/officeDocument/2006/relationships/image" Target="../media/image70.png"/><Relationship Id="rId2" Type="http://schemas.openxmlformats.org/officeDocument/2006/relationships/image" Target="../media/image71.png"/><Relationship Id="rId3" Type="http://schemas.openxmlformats.org/officeDocument/2006/relationships/slideLayout" Target="../slideLayouts/slideLayout1.xml"/>
</Relationships>
</file>

<file path=ppt/slides/_rels/slide74.xml.rels><?xml version="1.0" encoding="UTF-8"?>
<Relationships xmlns="http://schemas.openxmlformats.org/package/2006/relationships"><Relationship Id="rId1" Type="http://schemas.openxmlformats.org/officeDocument/2006/relationships/image" Target="../media/image72.png"/><Relationship Id="rId2" Type="http://schemas.openxmlformats.org/officeDocument/2006/relationships/slideLayout" Target="../slideLayouts/slideLayout1.xml"/>
</Relationships>
</file>

<file path=ppt/slides/_rels/slide75.xml.rels><?xml version="1.0" encoding="UTF-8"?>
<Relationships xmlns="http://schemas.openxmlformats.org/package/2006/relationships"><Relationship Id="rId1" Type="http://schemas.openxmlformats.org/officeDocument/2006/relationships/image" Target="../media/image73.png"/><Relationship Id="rId2" Type="http://schemas.openxmlformats.org/officeDocument/2006/relationships/slideLayout" Target="../slideLayouts/slideLayout1.xml"/>
</Relationships>
</file>

<file path=ppt/slides/_rels/slide7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77.xml.rels><?xml version="1.0" encoding="UTF-8"?>
<Relationships xmlns="http://schemas.openxmlformats.org/package/2006/relationships"><Relationship Id="rId1" Type="http://schemas.openxmlformats.org/officeDocument/2006/relationships/image" Target="../media/image74.png"/><Relationship Id="rId2" Type="http://schemas.openxmlformats.org/officeDocument/2006/relationships/slideLayout" Target="../slideLayouts/slideLayout1.xml"/>
</Relationships>
</file>

<file path=ppt/slides/_rels/slide78.xml.rels><?xml version="1.0" encoding="UTF-8"?>
<Relationships xmlns="http://schemas.openxmlformats.org/package/2006/relationships"><Relationship Id="rId1" Type="http://schemas.openxmlformats.org/officeDocument/2006/relationships/image" Target="../media/image75.png"/><Relationship Id="rId2" Type="http://schemas.openxmlformats.org/officeDocument/2006/relationships/slideLayout" Target="../slideLayouts/slideLayout1.xml"/>
</Relationships>
</file>

<file path=ppt/slides/_rels/slide79.xml.rels><?xml version="1.0" encoding="UTF-8"?>
<Relationships xmlns="http://schemas.openxmlformats.org/package/2006/relationships"><Relationship Id="rId1" Type="http://schemas.openxmlformats.org/officeDocument/2006/relationships/image" Target="../media/image76.png"/><Relationship Id="rId2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.xml"/>
</Relationships>
</file>

<file path=ppt/slides/_rels/slide80.xml.rels><?xml version="1.0" encoding="UTF-8"?>
<Relationships xmlns="http://schemas.openxmlformats.org/package/2006/relationships"><Relationship Id="rId1" Type="http://schemas.openxmlformats.org/officeDocument/2006/relationships/image" Target="../media/image77.png"/><Relationship Id="rId2" Type="http://schemas.openxmlformats.org/officeDocument/2006/relationships/slideLayout" Target="../slideLayouts/slideLayout1.xml"/>
</Relationships>
</file>

<file path=ppt/slides/_rels/slide8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8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8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84.xml.rels><?xml version="1.0" encoding="UTF-8"?>
<Relationships xmlns="http://schemas.openxmlformats.org/package/2006/relationships"><Relationship Id="rId1" Type="http://schemas.openxmlformats.org/officeDocument/2006/relationships/image" Target="../media/image78.png"/><Relationship Id="rId2" Type="http://schemas.openxmlformats.org/officeDocument/2006/relationships/slideLayout" Target="../slideLayouts/slideLayout1.xml"/>
</Relationships>
</file>

<file path=ppt/slides/_rels/slide85.xml.rels><?xml version="1.0" encoding="UTF-8"?>
<Relationships xmlns="http://schemas.openxmlformats.org/package/2006/relationships"><Relationship Id="rId1" Type="http://schemas.openxmlformats.org/officeDocument/2006/relationships/image" Target="../media/image79.png"/><Relationship Id="rId2" Type="http://schemas.openxmlformats.org/officeDocument/2006/relationships/slideLayout" Target="../slideLayouts/slideLayout1.xml"/>
</Relationships>
</file>

<file path=ppt/slides/_rels/slide86.xml.rels><?xml version="1.0" encoding="UTF-8"?>
<Relationships xmlns="http://schemas.openxmlformats.org/package/2006/relationships"><Relationship Id="rId1" Type="http://schemas.openxmlformats.org/officeDocument/2006/relationships/image" Target="../media/image80.png"/><Relationship Id="rId2" Type="http://schemas.openxmlformats.org/officeDocument/2006/relationships/slideLayout" Target="../slideLayouts/slideLayout1.xml"/>
</Relationships>
</file>

<file path=ppt/slides/_rels/slide87.xml.rels><?xml version="1.0" encoding="UTF-8"?>
<Relationships xmlns="http://schemas.openxmlformats.org/package/2006/relationships"><Relationship Id="rId1" Type="http://schemas.openxmlformats.org/officeDocument/2006/relationships/image" Target="../media/image81.png"/><Relationship Id="rId2" Type="http://schemas.openxmlformats.org/officeDocument/2006/relationships/slideLayout" Target="../slideLayouts/slideLayout1.xml"/>
</Relationships>
</file>

<file path=ppt/slides/_rels/slide88.xml.rels><?xml version="1.0" encoding="UTF-8"?>
<Relationships xmlns="http://schemas.openxmlformats.org/package/2006/relationships"><Relationship Id="rId1" Type="http://schemas.openxmlformats.org/officeDocument/2006/relationships/image" Target="../media/image82.png"/><Relationship Id="rId2" Type="http://schemas.openxmlformats.org/officeDocument/2006/relationships/image" Target="../media/image83.png"/><Relationship Id="rId3" Type="http://schemas.openxmlformats.org/officeDocument/2006/relationships/slideLayout" Target="../slideLayouts/slideLayout1.xml"/>
</Relationships>
</file>

<file path=ppt/slides/_rels/slide89.xml.rels><?xml version="1.0" encoding="UTF-8"?>
<Relationships xmlns="http://schemas.openxmlformats.org/package/2006/relationships"><Relationship Id="rId1" Type="http://schemas.openxmlformats.org/officeDocument/2006/relationships/image" Target="../media/image84.png"/><Relationship Id="rId2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.xml"/>
</Relationships>
</file>

<file path=ppt/slides/_rels/slide90.xml.rels><?xml version="1.0" encoding="UTF-8"?>
<Relationships xmlns="http://schemas.openxmlformats.org/package/2006/relationships"><Relationship Id="rId1" Type="http://schemas.openxmlformats.org/officeDocument/2006/relationships/image" Target="../media/image85.png"/><Relationship Id="rId2" Type="http://schemas.openxmlformats.org/officeDocument/2006/relationships/slideLayout" Target="../slideLayouts/slideLayout1.xml"/>
</Relationships>
</file>

<file path=ppt/slides/_rels/slide91.xml.rels><?xml version="1.0" encoding="UTF-8"?>
<Relationships xmlns="http://schemas.openxmlformats.org/package/2006/relationships"><Relationship Id="rId1" Type="http://schemas.openxmlformats.org/officeDocument/2006/relationships/image" Target="../media/image86.png"/><Relationship Id="rId2" Type="http://schemas.openxmlformats.org/officeDocument/2006/relationships/slideLayout" Target="../slideLayouts/slideLayout1.xml"/>
</Relationships>
</file>

<file path=ppt/slides/_rels/slide92.xml.rels><?xml version="1.0" encoding="UTF-8"?>
<Relationships xmlns="http://schemas.openxmlformats.org/package/2006/relationships"><Relationship Id="rId1" Type="http://schemas.openxmlformats.org/officeDocument/2006/relationships/image" Target="../media/image87.png"/><Relationship Id="rId2" Type="http://schemas.openxmlformats.org/officeDocument/2006/relationships/slideLayout" Target="../slideLayouts/slideLayout1.xml"/>
</Relationships>
</file>

<file path=ppt/slides/_rels/slide93.xml.rels><?xml version="1.0" encoding="UTF-8"?>
<Relationships xmlns="http://schemas.openxmlformats.org/package/2006/relationships"><Relationship Id="rId1" Type="http://schemas.openxmlformats.org/officeDocument/2006/relationships/image" Target="../media/image88.png"/><Relationship Id="rId2" Type="http://schemas.openxmlformats.org/officeDocument/2006/relationships/slideLayout" Target="../slideLayouts/slideLayout1.xml"/>
</Relationships>
</file>

<file path=ppt/slides/_rels/slide94.xml.rels><?xml version="1.0" encoding="UTF-8"?>
<Relationships xmlns="http://schemas.openxmlformats.org/package/2006/relationships"><Relationship Id="rId1" Type="http://schemas.openxmlformats.org/officeDocument/2006/relationships/image" Target="../media/image89.png"/><Relationship Id="rId2" Type="http://schemas.openxmlformats.org/officeDocument/2006/relationships/slideLayout" Target="../slideLayouts/slideLayout1.xml"/>
</Relationships>
</file>

<file path=ppt/slides/_rels/slide95.xml.rels><?xml version="1.0" encoding="UTF-8"?>
<Relationships xmlns="http://schemas.openxmlformats.org/package/2006/relationships"><Relationship Id="rId1" Type="http://schemas.openxmlformats.org/officeDocument/2006/relationships/image" Target="../media/image90.png"/><Relationship Id="rId2" Type="http://schemas.openxmlformats.org/officeDocument/2006/relationships/image" Target="../media/image91.png"/><Relationship Id="rId3" Type="http://schemas.openxmlformats.org/officeDocument/2006/relationships/slideLayout" Target="../slideLayouts/slideLayout1.xml"/>
</Relationships>
</file>

<file path=ppt/slides/_rels/slide9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6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圖片 3" descr="一張含有 圓形, 圖形, 平面設計, 標誌 的圖片&#10;&#10;自動產生的描述"/>
          <p:cNvPicPr/>
          <p:nvPr/>
        </p:nvPicPr>
        <p:blipFill>
          <a:blip r:embed="rId1"/>
          <a:stretch/>
        </p:blipFill>
        <p:spPr>
          <a:xfrm>
            <a:off x="-994320" y="187200"/>
            <a:ext cx="6103440" cy="6105960"/>
          </a:xfrm>
          <a:prstGeom prst="rect">
            <a:avLst/>
          </a:prstGeom>
          <a:ln w="0">
            <a:noFill/>
          </a:ln>
        </p:spPr>
      </p:pic>
      <p:sp>
        <p:nvSpPr>
          <p:cNvPr id="48" name="Google Shape;1345;p45"/>
          <p:cNvSpPr/>
          <p:nvPr/>
        </p:nvSpPr>
        <p:spPr>
          <a:xfrm flipV="1" rot="10800000">
            <a:off x="2882520" y="383760"/>
            <a:ext cx="6687000" cy="461160"/>
          </a:xfrm>
          <a:prstGeom prst="homePlate">
            <a:avLst>
              <a:gd name="adj" fmla="val 50000"/>
            </a:avLst>
          </a:prstGeom>
          <a:solidFill>
            <a:srgbClr val="c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100800" rIns="100800" tIns="100800" bIns="100800" anchor="ctr">
            <a:noAutofit/>
          </a:bodyPr>
          <a:p>
            <a:pPr defTabSz="914400">
              <a:lnSpc>
                <a:spcPct val="100000"/>
              </a:lnSpc>
            </a:pPr>
            <a:endParaRPr b="0" lang="en-US" sz="1979" spc="-1" strike="noStrike">
              <a:solidFill>
                <a:schemeClr val="dk1"/>
              </a:solidFill>
              <a:latin typeface="微軟正黑體"/>
              <a:ea typeface="微軟正黑體"/>
            </a:endParaRPr>
          </a:p>
        </p:txBody>
      </p:sp>
      <p:pic>
        <p:nvPicPr>
          <p:cNvPr id="49" name="圖形 7" descr="燈泡"/>
          <p:cNvPicPr/>
          <p:nvPr/>
        </p:nvPicPr>
        <p:blipFill>
          <a:blip r:embed="rId2"/>
          <a:stretch/>
        </p:blipFill>
        <p:spPr>
          <a:xfrm rot="10800000">
            <a:off x="6376680" y="723960"/>
            <a:ext cx="1860840" cy="1860840"/>
          </a:xfrm>
          <a:prstGeom prst="rect">
            <a:avLst/>
          </a:prstGeom>
          <a:ln w="0">
            <a:noFill/>
          </a:ln>
        </p:spPr>
      </p:pic>
      <p:pic>
        <p:nvPicPr>
          <p:cNvPr id="50" name="圖片 2" descr="一張含有 動物玩偶, 豬, 玩具, 存錢筒 的圖片&#10;&#10;自動產生的描述"/>
          <p:cNvPicPr/>
          <p:nvPr/>
        </p:nvPicPr>
        <p:blipFill>
          <a:blip r:embed="rId3"/>
          <a:stretch/>
        </p:blipFill>
        <p:spPr>
          <a:xfrm>
            <a:off x="717840" y="2226960"/>
            <a:ext cx="2613600" cy="2637360"/>
          </a:xfrm>
          <a:prstGeom prst="rect">
            <a:avLst/>
          </a:prstGeom>
          <a:ln w="0">
            <a:noFill/>
          </a:ln>
        </p:spPr>
      </p:pic>
      <p:pic>
        <p:nvPicPr>
          <p:cNvPr id="51" name="圖形 9" descr="配有手機和計算機的筆記型電腦"/>
          <p:cNvPicPr/>
          <p:nvPr/>
        </p:nvPicPr>
        <p:blipFill>
          <a:blip r:embed="rId4"/>
          <a:stretch/>
        </p:blipFill>
        <p:spPr>
          <a:xfrm>
            <a:off x="5058720" y="4308840"/>
            <a:ext cx="1577520" cy="1585440"/>
          </a:xfrm>
          <a:prstGeom prst="rect">
            <a:avLst/>
          </a:prstGeom>
          <a:ln w="0">
            <a:noFill/>
          </a:ln>
        </p:spPr>
      </p:pic>
      <p:pic>
        <p:nvPicPr>
          <p:cNvPr id="52" name="圖形 10" descr="舉起手的機器人"/>
          <p:cNvPicPr/>
          <p:nvPr/>
        </p:nvPicPr>
        <p:blipFill>
          <a:blip r:embed="rId5"/>
          <a:stretch/>
        </p:blipFill>
        <p:spPr>
          <a:xfrm>
            <a:off x="8413560" y="4281480"/>
            <a:ext cx="1360440" cy="1356120"/>
          </a:xfrm>
          <a:prstGeom prst="rect">
            <a:avLst/>
          </a:prstGeom>
          <a:ln w="0">
            <a:noFill/>
          </a:ln>
        </p:spPr>
      </p:pic>
      <p:sp>
        <p:nvSpPr>
          <p:cNvPr id="53" name="Google Shape;1346;p45"/>
          <p:cNvSpPr/>
          <p:nvPr/>
        </p:nvSpPr>
        <p:spPr>
          <a:xfrm>
            <a:off x="4247640" y="376560"/>
            <a:ext cx="4978440" cy="46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201600" rIns="201600" tIns="201600" bIns="2016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1" lang="en-US" sz="2000" spc="-1" strike="noStrike">
                <a:solidFill>
                  <a:srgbClr val="ffffff"/>
                </a:solidFill>
                <a:latin typeface="微軟正黑體"/>
                <a:ea typeface="微軟正黑體"/>
              </a:rPr>
              <a:t>SCSB-</a:t>
            </a:r>
            <a:r>
              <a:rPr b="1" lang="zh-TW" sz="2000" spc="-1" strike="noStrike">
                <a:solidFill>
                  <a:srgbClr val="ffffff"/>
                </a:solidFill>
                <a:latin typeface="微軟正黑體"/>
                <a:ea typeface="微軟正黑體"/>
              </a:rPr>
              <a:t>南區資訊開發中心</a:t>
            </a:r>
            <a:r>
              <a:rPr b="1" lang="en-US" sz="2000" spc="-1" strike="noStrike">
                <a:solidFill>
                  <a:srgbClr val="ffffff"/>
                </a:solidFill>
                <a:latin typeface="微軟正黑體"/>
                <a:ea typeface="微軟正黑體"/>
              </a:rPr>
              <a:t>(ITDC)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4" name="圖片 13" descr="一張含有 圖形, 符號, 美工圖案, 設計 的圖片&#10;&#10;自動產生的描述"/>
          <p:cNvPicPr/>
          <p:nvPr/>
        </p:nvPicPr>
        <p:blipFill>
          <a:blip r:embed="rId6"/>
          <a:stretch/>
        </p:blipFill>
        <p:spPr>
          <a:xfrm>
            <a:off x="6906600" y="4633200"/>
            <a:ext cx="1350000" cy="894960"/>
          </a:xfrm>
          <a:prstGeom prst="rect">
            <a:avLst/>
          </a:prstGeom>
          <a:ln w="0">
            <a:noFill/>
          </a:ln>
        </p:spPr>
      </p:pic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4825440" y="2168640"/>
            <a:ext cx="5253840" cy="2233800"/>
          </a:xfrm>
          <a:prstGeom prst="rect">
            <a:avLst/>
          </a:prstGeom>
          <a:noFill/>
          <a:ln w="0">
            <a:noFill/>
          </a:ln>
        </p:spPr>
        <p:txBody>
          <a:bodyPr lIns="100800" rIns="100800" tIns="100800" bIns="100800" anchor="ctr">
            <a:noAutofit/>
          </a:bodyPr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4000" spc="-1" strike="noStrike">
                <a:solidFill>
                  <a:srgbClr val="002060"/>
                </a:solidFill>
                <a:latin typeface="微軟正黑體"/>
                <a:ea typeface="微軟正黑體"/>
              </a:rPr>
              <a:t>CICD </a:t>
            </a:r>
            <a:r>
              <a:rPr b="1" lang="zh-TW" sz="4000" spc="-1" strike="noStrike">
                <a:solidFill>
                  <a:srgbClr val="002060"/>
                </a:solidFill>
                <a:latin typeface="微軟正黑體"/>
                <a:ea typeface="微軟正黑體"/>
              </a:rPr>
              <a:t>建置流程</a:t>
            </a:r>
            <a:endParaRPr b="0" lang="en-US" sz="4000" spc="-1" strike="noStrike">
              <a:solidFill>
                <a:schemeClr val="dk1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1345;p45"/>
          <p:cNvSpPr/>
          <p:nvPr/>
        </p:nvSpPr>
        <p:spPr>
          <a:xfrm>
            <a:off x="257760" y="193680"/>
            <a:ext cx="9008640" cy="579960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defTabSz="914400">
              <a:lnSpc>
                <a:spcPct val="100000"/>
              </a:lnSpc>
            </a:pPr>
            <a:r>
              <a:rPr b="1" lang="en-US" sz="3600" spc="-1" strike="noStrike">
                <a:solidFill>
                  <a:schemeClr val="lt1"/>
                </a:solidFill>
                <a:latin typeface="Microsoft JhengHei Light"/>
                <a:ea typeface="Microsoft JhengHei Light"/>
              </a:rPr>
              <a:t>CICD</a:t>
            </a:r>
            <a:r>
              <a:rPr b="1" lang="zh-TW" sz="3600" spc="-1" strike="noStrike">
                <a:solidFill>
                  <a:schemeClr val="lt1"/>
                </a:solidFill>
                <a:latin typeface="Microsoft JhengHei Light"/>
                <a:ea typeface="Microsoft JhengHei Light"/>
              </a:rPr>
              <a:t>申請流程 – </a:t>
            </a:r>
            <a:r>
              <a:rPr b="1" lang="en-US" sz="3600" spc="-1" strike="noStrike">
                <a:solidFill>
                  <a:schemeClr val="lt1"/>
                </a:solidFill>
                <a:latin typeface="Microsoft JhengHei Light"/>
                <a:ea typeface="Microsoft JhengHei Light"/>
              </a:rPr>
              <a:t>GitLab </a:t>
            </a:r>
            <a:r>
              <a:rPr b="1" lang="zh-TW" sz="3600" spc="-1" strike="noStrike">
                <a:solidFill>
                  <a:schemeClr val="lt1"/>
                </a:solidFill>
                <a:latin typeface="Microsoft JhengHei Light"/>
                <a:ea typeface="Microsoft JhengHei Light"/>
              </a:rPr>
              <a:t>帳號申請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文字方塊 8"/>
          <p:cNvSpPr/>
          <p:nvPr/>
        </p:nvSpPr>
        <p:spPr>
          <a:xfrm>
            <a:off x="257760" y="779400"/>
            <a:ext cx="8793720" cy="760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343080" indent="-343080" defTabSz="91440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zh-TW" sz="2400" spc="-1" strike="noStrike">
                <a:solidFill>
                  <a:schemeClr val="dk1"/>
                </a:solidFill>
                <a:latin typeface="微軟正黑體"/>
                <a:ea typeface="微軟正黑體"/>
              </a:rPr>
              <a:t>提供以下資料南區資訊開發中心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457200" indent="-457200" defTabSz="914400">
              <a:lnSpc>
                <a:spcPct val="100000"/>
              </a:lnSpc>
              <a:buClr>
                <a:srgbClr val="000000"/>
              </a:buClr>
              <a:buFont typeface="Arial"/>
              <a:buAutoNum type="arabicParenR"/>
            </a:pPr>
            <a:r>
              <a:rPr b="0" lang="en-US" sz="2000" spc="-1" strike="noStrike">
                <a:solidFill>
                  <a:schemeClr val="dk1"/>
                </a:solidFill>
                <a:latin typeface="微軟正黑體"/>
                <a:ea typeface="微軟正黑體"/>
              </a:rPr>
              <a:t>Gitlab Group </a:t>
            </a:r>
            <a:r>
              <a:rPr b="0" lang="zh-TW" sz="2000" spc="-1" strike="noStrike">
                <a:solidFill>
                  <a:schemeClr val="dk1"/>
                </a:solidFill>
                <a:latin typeface="微軟正黑體"/>
                <a:ea typeface="微軟正黑體"/>
              </a:rPr>
              <a:t>帳號資料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文字方塊 9"/>
          <p:cNvSpPr/>
          <p:nvPr/>
        </p:nvSpPr>
        <p:spPr>
          <a:xfrm>
            <a:off x="257760" y="2784960"/>
            <a:ext cx="879372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457200" indent="-457200" defTabSz="914400">
              <a:lnSpc>
                <a:spcPct val="100000"/>
              </a:lnSpc>
              <a:buClr>
                <a:srgbClr val="000000"/>
              </a:buClr>
              <a:buFont typeface="Arial"/>
              <a:buAutoNum type="arabicParenR" startAt="2"/>
            </a:pPr>
            <a:r>
              <a:rPr b="0" lang="zh-TW" sz="2000" spc="-1" strike="noStrike">
                <a:solidFill>
                  <a:schemeClr val="dk1"/>
                </a:solidFill>
                <a:latin typeface="微軟正黑體"/>
                <a:ea typeface="微軟正黑體"/>
              </a:rPr>
              <a:t>開發工程師帳號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graphicFrame>
        <p:nvGraphicFramePr>
          <p:cNvPr id="77" name="表格 11"/>
          <p:cNvGraphicFramePr/>
          <p:nvPr/>
        </p:nvGraphicFramePr>
        <p:xfrm>
          <a:off x="307440" y="1548720"/>
          <a:ext cx="8958600" cy="1615680"/>
        </p:xfrm>
        <a:graphic>
          <a:graphicData uri="http://schemas.openxmlformats.org/drawingml/2006/table">
            <a:tbl>
              <a:tblPr/>
              <a:tblGrid>
                <a:gridCol w="3245400"/>
                <a:gridCol w="1780200"/>
                <a:gridCol w="2092680"/>
                <a:gridCol w="1839960"/>
              </a:tblGrid>
              <a:tr h="0"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600" spc="-1" strike="noStrike">
                          <a:solidFill>
                            <a:srgbClr val="ffffff"/>
                          </a:solidFill>
                          <a:latin typeface="微軟正黑體"/>
                          <a:ea typeface="微軟正黑體"/>
                        </a:rPr>
                        <a:t>Group </a:t>
                      </a:r>
                      <a:r>
                        <a:rPr b="0" lang="zh-TW" sz="1600" spc="-1" strike="noStrike">
                          <a:solidFill>
                            <a:srgbClr val="ffffff"/>
                          </a:solidFill>
                          <a:latin typeface="微軟正黑體"/>
                          <a:ea typeface="微軟正黑體"/>
                        </a:rPr>
                        <a:t>名稱</a:t>
                      </a:r>
                      <a:endParaRPr b="0" lang="en-US" sz="16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zh-TW" sz="1600" spc="-1" strike="noStrike">
                          <a:solidFill>
                            <a:srgbClr val="ffffff"/>
                          </a:solidFill>
                          <a:latin typeface="微軟正黑體"/>
                          <a:ea typeface="微軟正黑體"/>
                        </a:rPr>
                        <a:t>系統中</a:t>
                      </a:r>
                      <a:r>
                        <a:rPr b="0" lang="en-US" sz="1600" spc="-1" strike="noStrike">
                          <a:solidFill>
                            <a:srgbClr val="ffffff"/>
                          </a:solidFill>
                          <a:latin typeface="微軟正黑體"/>
                          <a:ea typeface="微軟正黑體"/>
                        </a:rPr>
                        <a:t>/</a:t>
                      </a:r>
                      <a:r>
                        <a:rPr b="0" lang="zh-TW" sz="1600" spc="-1" strike="noStrike">
                          <a:solidFill>
                            <a:srgbClr val="ffffff"/>
                          </a:solidFill>
                          <a:latin typeface="微軟正黑體"/>
                          <a:ea typeface="微軟正黑體"/>
                        </a:rPr>
                        <a:t>英文名稱</a:t>
                      </a:r>
                      <a:endParaRPr b="0" lang="en-US" sz="16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zh-TW" sz="1600" spc="-1" strike="noStrike">
                          <a:solidFill>
                            <a:srgbClr val="ffffff"/>
                          </a:solidFill>
                          <a:latin typeface="微軟正黑體"/>
                          <a:ea typeface="微軟正黑體"/>
                        </a:rPr>
                        <a:t>系統類別</a:t>
                      </a:r>
                      <a:endParaRPr b="0" lang="en-US" sz="16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zh-TW" sz="1600" spc="-1" strike="noStrike">
                          <a:solidFill>
                            <a:srgbClr val="ffffff"/>
                          </a:solidFill>
                          <a:latin typeface="微軟正黑體"/>
                          <a:ea typeface="微軟正黑體"/>
                        </a:rPr>
                        <a:t>科名稱</a:t>
                      </a:r>
                      <a:endParaRPr b="0" lang="en-US" sz="16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d"/>
                    </a:solidFill>
                  </a:tcPr>
                </a:tc>
              </a:tr>
              <a:tr h="857160">
                <a:tc>
                  <a:txBody>
                    <a:bodyPr anchor="ctr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600" spc="-1" strike="noStrike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1. </a:t>
                      </a:r>
                      <a:r>
                        <a:rPr b="0" lang="zh-TW" sz="1600" spc="-1" strike="noStrike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使用向服務處申請的系統代號。</a:t>
                      </a:r>
                      <a:endParaRPr b="0" lang="en-US" sz="16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600" spc="-1" strike="noStrike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2. </a:t>
                      </a:r>
                      <a:r>
                        <a:rPr b="0" lang="zh-TW" sz="1600" spc="-1" strike="noStrike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建議格式 </a:t>
                      </a:r>
                      <a:r>
                        <a:rPr b="0" lang="en-US" sz="1400" spc="-1" strike="noStrike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[</a:t>
                      </a:r>
                      <a:r>
                        <a:rPr b="0" lang="zh-TW" sz="1400" spc="-1" strike="noStrike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專案名稱</a:t>
                      </a:r>
                      <a:r>
                        <a:rPr b="0" lang="en-US" sz="1400" spc="-1" strike="noStrike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]_[</a:t>
                      </a:r>
                      <a:r>
                        <a:rPr b="0" lang="zh-TW" sz="1400" spc="-1" strike="noStrike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系統名稱</a:t>
                      </a:r>
                      <a:r>
                        <a:rPr b="0" lang="en-US" sz="1400" spc="-1" strike="noStrike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]</a:t>
                      </a:r>
                      <a:endParaRPr b="0" lang="en-US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600" spc="-1" strike="noStrike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3. </a:t>
                      </a:r>
                      <a:r>
                        <a:rPr b="0" lang="zh-TW" sz="1600" spc="-1" strike="noStrike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範例</a:t>
                      </a:r>
                      <a:r>
                        <a:rPr b="0" lang="en-US" sz="1600" spc="-1" strike="noStrike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: ncbs_cgl</a:t>
                      </a:r>
                      <a:endParaRPr b="0" lang="en-US" sz="16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 defTabSz="109728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600" spc="-1" strike="noStrike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cgl/</a:t>
                      </a:r>
                      <a:r>
                        <a:rPr b="0" lang="zh-TW" sz="1600" spc="-1" strike="noStrike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新核心總帳系統</a:t>
                      </a:r>
                      <a:endParaRPr b="0" lang="en-US" sz="16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 defTabSz="109728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600" spc="-1" strike="noStrike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Jar, Vue, Container…</a:t>
                      </a:r>
                      <a:endParaRPr b="0" lang="en-US" sz="16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 defTabSz="109728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zh-TW" sz="1600" spc="-1" strike="noStrike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例如：應用規劃科</a:t>
                      </a:r>
                      <a:endParaRPr b="0" lang="en-US" sz="16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0d8e7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8" name="表格 12"/>
          <p:cNvGraphicFramePr/>
          <p:nvPr/>
        </p:nvGraphicFramePr>
        <p:xfrm>
          <a:off x="307440" y="3123360"/>
          <a:ext cx="8958600" cy="1697760"/>
        </p:xfrm>
        <a:graphic>
          <a:graphicData uri="http://schemas.openxmlformats.org/drawingml/2006/table">
            <a:tbl>
              <a:tblPr/>
              <a:tblGrid>
                <a:gridCol w="2245320"/>
                <a:gridCol w="3215520"/>
                <a:gridCol w="3497760"/>
              </a:tblGrid>
              <a:tr h="0"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600" spc="-1" strike="noStrike">
                          <a:solidFill>
                            <a:srgbClr val="ffffff"/>
                          </a:solidFill>
                          <a:latin typeface="微軟正黑體"/>
                          <a:ea typeface="微軟正黑體"/>
                        </a:rPr>
                        <a:t>Gitlab </a:t>
                      </a:r>
                      <a:r>
                        <a:rPr b="0" lang="zh-TW" sz="1600" spc="-1" strike="noStrike">
                          <a:solidFill>
                            <a:srgbClr val="ffffff"/>
                          </a:solidFill>
                          <a:latin typeface="微軟正黑體"/>
                          <a:ea typeface="微軟正黑體"/>
                        </a:rPr>
                        <a:t>帳號名稱</a:t>
                      </a:r>
                      <a:endParaRPr b="0" lang="en-US" sz="16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zh-TW" sz="1600" spc="-1" strike="noStrike">
                          <a:solidFill>
                            <a:srgbClr val="ffffff"/>
                          </a:solidFill>
                          <a:latin typeface="微軟正黑體"/>
                          <a:ea typeface="微軟正黑體"/>
                        </a:rPr>
                        <a:t>帳號姓名 </a:t>
                      </a:r>
                      <a:r>
                        <a:rPr b="0" lang="en-US" sz="1600" spc="-1" strike="noStrike">
                          <a:solidFill>
                            <a:srgbClr val="ffffff"/>
                          </a:solidFill>
                          <a:latin typeface="微軟正黑體"/>
                          <a:ea typeface="微軟正黑體"/>
                        </a:rPr>
                        <a:t>/ </a:t>
                      </a:r>
                      <a:r>
                        <a:rPr b="0" lang="zh-TW" sz="1600" spc="-1" strike="noStrike">
                          <a:solidFill>
                            <a:srgbClr val="ffffff"/>
                          </a:solidFill>
                          <a:latin typeface="微軟正黑體"/>
                          <a:ea typeface="微軟正黑體"/>
                        </a:rPr>
                        <a:t>員編</a:t>
                      </a:r>
                      <a:r>
                        <a:rPr b="0" lang="en-US" sz="1600" spc="-1" strike="noStrike">
                          <a:solidFill>
                            <a:srgbClr val="ffffff"/>
                          </a:solidFill>
                          <a:latin typeface="微軟正黑體"/>
                          <a:ea typeface="微軟正黑體"/>
                        </a:rPr>
                        <a:t>(</a:t>
                      </a:r>
                      <a:r>
                        <a:rPr b="0" lang="zh-TW" sz="1600" spc="-1" strike="noStrike">
                          <a:solidFill>
                            <a:srgbClr val="ffffff"/>
                          </a:solidFill>
                          <a:latin typeface="微軟正黑體"/>
                          <a:ea typeface="微軟正黑體"/>
                        </a:rPr>
                        <a:t>數量</a:t>
                      </a:r>
                      <a:r>
                        <a:rPr b="0" lang="en-US" sz="1600" spc="-1" strike="noStrike">
                          <a:solidFill>
                            <a:srgbClr val="ffffff"/>
                          </a:solidFill>
                          <a:latin typeface="微軟正黑體"/>
                          <a:ea typeface="微軟正黑體"/>
                        </a:rPr>
                        <a:t>) / </a:t>
                      </a:r>
                      <a:r>
                        <a:rPr b="0" lang="zh-TW" sz="1600" spc="-1" strike="noStrike">
                          <a:solidFill>
                            <a:srgbClr val="ffffff"/>
                          </a:solidFill>
                          <a:latin typeface="微軟正黑體"/>
                          <a:ea typeface="微軟正黑體"/>
                        </a:rPr>
                        <a:t>廠商名稱</a:t>
                      </a:r>
                      <a:endParaRPr b="0" lang="en-US" sz="16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600" spc="-1" strike="noStrike">
                          <a:solidFill>
                            <a:srgbClr val="ffffff"/>
                          </a:solidFill>
                          <a:latin typeface="微軟正黑體"/>
                          <a:ea typeface="微軟正黑體"/>
                        </a:rPr>
                        <a:t>Email </a:t>
                      </a:r>
                      <a:r>
                        <a:rPr b="0" lang="en-US" sz="1600" spc="-1" strike="noStrike">
                          <a:solidFill>
                            <a:srgbClr val="ffffff"/>
                          </a:solidFill>
                          <a:latin typeface="微軟正黑體"/>
                          <a:ea typeface="微軟正黑體"/>
                        </a:rPr>
                        <a:t> / </a:t>
                      </a:r>
                      <a:r>
                        <a:rPr b="0" lang="zh-TW" sz="1600" spc="-1" strike="noStrike">
                          <a:solidFill>
                            <a:srgbClr val="ffffff"/>
                          </a:solidFill>
                          <a:latin typeface="微軟正黑體"/>
                          <a:ea typeface="微軟正黑體"/>
                        </a:rPr>
                        <a:t>本行聯絡窗口</a:t>
                      </a:r>
                      <a:endParaRPr b="0" lang="en-US" sz="16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d"/>
                    </a:solidFill>
                  </a:tcPr>
                </a:tc>
              </a:tr>
              <a:tr h="857160">
                <a:tc>
                  <a:txBody>
                    <a:bodyPr anchor="ctr">
                      <a:noAutofit/>
                    </a:bodyPr>
                    <a:p>
                      <a:pPr marL="343080" indent="-343080" defTabSz="914400">
                        <a:lnSpc>
                          <a:spcPct val="100000"/>
                        </a:lnSpc>
                        <a:buClr>
                          <a:srgbClr val="ff0000"/>
                        </a:buClr>
                        <a:buFont typeface="OpenSymbol"/>
                        <a:buAutoNum type="arabicPeriod"/>
                      </a:pPr>
                      <a:r>
                        <a:rPr b="0" lang="zh-TW" sz="1600" spc="-1" strike="noStrike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本行：員工編號</a:t>
                      </a:r>
                      <a:endParaRPr b="0" lang="en-US" sz="16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  <a:p>
                      <a:pPr marL="343080" indent="-343080" defTabSz="914400">
                        <a:lnSpc>
                          <a:spcPct val="100000"/>
                        </a:lnSpc>
                        <a:buClr>
                          <a:srgbClr val="ff0000"/>
                        </a:buClr>
                        <a:buFont typeface="OpenSymbol"/>
                        <a:buAutoNum type="arabicPeriod"/>
                      </a:pPr>
                      <a:r>
                        <a:rPr b="0" lang="zh-TW" sz="1600" spc="-1" strike="noStrike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廠商：</a:t>
                      </a:r>
                      <a:r>
                        <a:rPr b="0" lang="en-US" sz="1600" spc="-1" strike="noStrike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steven_001</a:t>
                      </a:r>
                      <a:endParaRPr b="0" lang="en-US" sz="16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 marL="343080" indent="-343080" defTabSz="1097280">
                        <a:lnSpc>
                          <a:spcPct val="100000"/>
                        </a:lnSpc>
                        <a:buClr>
                          <a:srgbClr val="ff0000"/>
                        </a:buClr>
                        <a:buFont typeface="OpenSymbol"/>
                        <a:buAutoNum type="arabicPeriod"/>
                      </a:pPr>
                      <a:r>
                        <a:rPr b="0" lang="zh-TW" sz="1600" spc="-1" strike="noStrike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本行：行員</a:t>
                      </a:r>
                      <a:r>
                        <a:rPr b="0" lang="en-US" sz="1600" spc="-1" strike="noStrike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_</a:t>
                      </a:r>
                      <a:r>
                        <a:rPr b="0" lang="zh-TW" sz="1600" spc="-1" strike="noStrike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黃育盛</a:t>
                      </a:r>
                      <a:r>
                        <a:rPr b="0" lang="en-US" sz="1600" spc="-1" strike="noStrike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_XXXXX </a:t>
                      </a:r>
                      <a:endParaRPr b="0" lang="en-US" sz="16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  <a:p>
                      <a:pPr marL="343080" indent="-343080" defTabSz="1097280">
                        <a:lnSpc>
                          <a:spcPct val="100000"/>
                        </a:lnSpc>
                        <a:buClr>
                          <a:srgbClr val="ff0000"/>
                        </a:buClr>
                        <a:buFont typeface="OpenSymbol"/>
                        <a:buAutoNum type="arabicPeriod"/>
                      </a:pPr>
                      <a:r>
                        <a:rPr b="0" lang="zh-TW" sz="1600" spc="-1" strike="noStrike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廠商：廠商</a:t>
                      </a:r>
                      <a:r>
                        <a:rPr b="0" lang="en-US" sz="1600" spc="-1" strike="noStrike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_</a:t>
                      </a:r>
                      <a:r>
                        <a:rPr b="0" lang="zh-TW" sz="1600" spc="-1" strike="noStrike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史提芬</a:t>
                      </a:r>
                      <a:r>
                        <a:rPr b="0" lang="en-US" sz="1600" spc="-1" strike="noStrike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_001_IBM</a:t>
                      </a:r>
                      <a:endParaRPr b="0" lang="en-US" sz="16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 marL="343080" indent="-343080" defTabSz="1097280">
                        <a:lnSpc>
                          <a:spcPct val="100000"/>
                        </a:lnSpc>
                        <a:buClr>
                          <a:srgbClr val="ff0000"/>
                        </a:buClr>
                        <a:buFont typeface="OpenSymbol"/>
                        <a:buAutoNum type="arabicPeriod"/>
                      </a:pPr>
                      <a:r>
                        <a:rPr b="0" lang="zh-TW" sz="1600" spc="-1" strike="noStrike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本行：</a:t>
                      </a:r>
                      <a:r>
                        <a:rPr b="0" lang="en-US" sz="1600" spc="-1" strike="noStrike" u="sng">
                          <a:solidFill>
                            <a:srgbClr val="0000ff"/>
                          </a:solidFill>
                          <a:uFillTx/>
                          <a:latin typeface="微軟正黑體"/>
                          <a:ea typeface="微軟正黑體"/>
                          <a:hlinkClick r:id="rId1"/>
                        </a:rPr>
                        <a:t>xxxx@notes.scsb.com.tw</a:t>
                      </a:r>
                      <a:endParaRPr b="0" lang="en-US" sz="16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  <a:p>
                      <a:pPr marL="343080" indent="-343080" defTabSz="1097280">
                        <a:lnSpc>
                          <a:spcPct val="100000"/>
                        </a:lnSpc>
                        <a:buClr>
                          <a:srgbClr val="ff0000"/>
                        </a:buClr>
                        <a:buFont typeface="OpenSymbol"/>
                        <a:buAutoNum type="arabicPeriod"/>
                      </a:pPr>
                      <a:r>
                        <a:rPr b="0" lang="zh-TW" sz="1600" spc="-1" strike="noStrike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廠商：</a:t>
                      </a:r>
                      <a:r>
                        <a:rPr b="0" lang="en-US" sz="1600" spc="-1" strike="noStrike" u="sng">
                          <a:solidFill>
                            <a:srgbClr val="0000ff"/>
                          </a:solidFill>
                          <a:uFillTx/>
                          <a:latin typeface="微軟正黑體"/>
                          <a:ea typeface="微軟正黑體"/>
                          <a:hlinkClick r:id="rId2"/>
                        </a:rPr>
                        <a:t>steven@ibm.com</a:t>
                      </a:r>
                      <a:r>
                        <a:rPr b="0" lang="en-US" sz="1600" spc="-1" strike="noStrike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 / </a:t>
                      </a:r>
                      <a:r>
                        <a:rPr b="0" lang="zh-TW" sz="1600" spc="-1" strike="noStrike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黃育盛</a:t>
                      </a:r>
                      <a:r>
                        <a:rPr b="0" lang="en-US" sz="1600" spc="-1" strike="noStrike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/xxxx@notes.scsb.com.tw</a:t>
                      </a:r>
                      <a:endParaRPr b="0" lang="en-US" sz="16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0d8e7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9" name="表格 13"/>
          <p:cNvGraphicFramePr/>
          <p:nvPr/>
        </p:nvGraphicFramePr>
        <p:xfrm>
          <a:off x="307440" y="4697640"/>
          <a:ext cx="8958600" cy="1192680"/>
        </p:xfrm>
        <a:graphic>
          <a:graphicData uri="http://schemas.openxmlformats.org/drawingml/2006/table">
            <a:tbl>
              <a:tblPr/>
              <a:tblGrid>
                <a:gridCol w="2245320"/>
                <a:gridCol w="3215520"/>
                <a:gridCol w="3497760"/>
              </a:tblGrid>
              <a:tr h="0"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600" spc="-1" strike="noStrike">
                          <a:solidFill>
                            <a:srgbClr val="ffffff"/>
                          </a:solidFill>
                          <a:latin typeface="微軟正黑體"/>
                          <a:ea typeface="微軟正黑體"/>
                        </a:rPr>
                        <a:t>Gitlab </a:t>
                      </a:r>
                      <a:r>
                        <a:rPr b="0" lang="zh-TW" sz="1600" spc="-1" strike="noStrike">
                          <a:solidFill>
                            <a:srgbClr val="ffffff"/>
                          </a:solidFill>
                          <a:latin typeface="微軟正黑體"/>
                          <a:ea typeface="微軟正黑體"/>
                        </a:rPr>
                        <a:t>帳號名稱</a:t>
                      </a:r>
                      <a:endParaRPr b="0" lang="en-US" sz="16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zh-TW" sz="1600" spc="-1" strike="noStrike">
                          <a:solidFill>
                            <a:srgbClr val="ffffff"/>
                          </a:solidFill>
                          <a:latin typeface="微軟正黑體"/>
                          <a:ea typeface="微軟正黑體"/>
                        </a:rPr>
                        <a:t>權限</a:t>
                      </a:r>
                      <a:endParaRPr b="0" lang="en-US" sz="16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600" spc="-1" strike="noStrike">
                          <a:solidFill>
                            <a:srgbClr val="ffffff"/>
                          </a:solidFill>
                          <a:latin typeface="微軟正黑體"/>
                          <a:ea typeface="微軟正黑體"/>
                        </a:rPr>
                        <a:t>Email</a:t>
                      </a:r>
                      <a:endParaRPr b="0" lang="en-US" sz="16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d"/>
                    </a:solidFill>
                  </a:tcPr>
                </a:tc>
              </a:tr>
              <a:tr h="857160">
                <a:tc>
                  <a:txBody>
                    <a:bodyPr anchor="ctr">
                      <a:noAutofit/>
                    </a:bodyPr>
                    <a:p>
                      <a:pPr marL="343080" indent="-343080" defTabSz="914400">
                        <a:lnSpc>
                          <a:spcPct val="100000"/>
                        </a:lnSpc>
                        <a:buClr>
                          <a:srgbClr val="ff0000"/>
                        </a:buClr>
                        <a:buFont typeface="OpenSymbol"/>
                        <a:buAutoNum type="arabicPeriod"/>
                      </a:pPr>
                      <a:r>
                        <a:rPr b="0" lang="zh-TW" sz="1600" spc="-1" strike="noStrike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員工編號</a:t>
                      </a:r>
                      <a:endParaRPr b="0" lang="en-US" sz="16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  <a:p>
                      <a:pPr marL="343080" indent="-343080" defTabSz="914400">
                        <a:lnSpc>
                          <a:spcPct val="100000"/>
                        </a:lnSpc>
                        <a:buClr>
                          <a:srgbClr val="ff0000"/>
                        </a:buClr>
                        <a:buFont typeface="OpenSymbol"/>
                        <a:buAutoNum type="arabicPeriod"/>
                      </a:pPr>
                      <a:r>
                        <a:rPr b="0" lang="zh-TW" sz="1600" spc="-1" strike="noStrike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員工編號</a:t>
                      </a:r>
                      <a:endParaRPr b="0" lang="en-US" sz="16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 marL="343080" indent="-343080" defTabSz="1097280">
                        <a:lnSpc>
                          <a:spcPct val="100000"/>
                        </a:lnSpc>
                        <a:buClr>
                          <a:srgbClr val="ff0000"/>
                        </a:buClr>
                        <a:buFont typeface="OpenSymbol"/>
                        <a:buAutoNum type="arabicPeriod"/>
                      </a:pPr>
                      <a:r>
                        <a:rPr b="0" lang="en-US" sz="1600" spc="-1" strike="noStrike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Maintainer</a:t>
                      </a:r>
                      <a:r>
                        <a:rPr b="0" lang="zh-TW" sz="1600" spc="-1" strike="noStrike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，</a:t>
                      </a:r>
                      <a:r>
                        <a:rPr b="0" lang="en-US" sz="1600" spc="-1" strike="noStrike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6</a:t>
                      </a:r>
                      <a:r>
                        <a:rPr b="0" lang="zh-TW" sz="1600" spc="-1" strike="noStrike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職等</a:t>
                      </a:r>
                      <a:r>
                        <a:rPr b="0" lang="en-US" sz="1600" spc="-1" strike="noStrike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(</a:t>
                      </a:r>
                      <a:r>
                        <a:rPr b="0" lang="zh-TW" sz="1600" spc="-1" strike="noStrike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含</a:t>
                      </a:r>
                      <a:r>
                        <a:rPr b="0" lang="en-US" sz="1600" spc="-1" strike="noStrike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)</a:t>
                      </a:r>
                      <a:r>
                        <a:rPr b="0" lang="zh-TW" sz="1600" spc="-1" strike="noStrike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以上。</a:t>
                      </a:r>
                      <a:endParaRPr b="0" lang="en-US" sz="16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  <a:p>
                      <a:pPr marL="343080" indent="-343080" defTabSz="1097280">
                        <a:lnSpc>
                          <a:spcPct val="100000"/>
                        </a:lnSpc>
                        <a:buClr>
                          <a:srgbClr val="ff0000"/>
                        </a:buClr>
                        <a:buFont typeface="OpenSymbol"/>
                        <a:buAutoNum type="arabicPeriod"/>
                      </a:pPr>
                      <a:r>
                        <a:rPr b="0" lang="en-US" sz="1600" spc="-1" strike="noStrike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Owner</a:t>
                      </a:r>
                      <a:r>
                        <a:rPr b="0" lang="zh-TW" sz="1600" spc="-1" strike="noStrike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，科長 </a:t>
                      </a:r>
                      <a:r>
                        <a:rPr b="0" lang="en-US" sz="1600" spc="-1" strike="noStrike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or 7</a:t>
                      </a:r>
                      <a:r>
                        <a:rPr b="0" lang="zh-TW" sz="1600" spc="-1" strike="noStrike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職等以上。</a:t>
                      </a:r>
                      <a:endParaRPr b="0" lang="en-US" sz="16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 marL="343080" indent="-343080" defTabSz="1097280">
                        <a:lnSpc>
                          <a:spcPct val="100000"/>
                        </a:lnSpc>
                        <a:buClr>
                          <a:srgbClr val="ff0000"/>
                        </a:buClr>
                        <a:buFont typeface="OpenSymbol"/>
                        <a:buAutoNum type="arabicPeriod"/>
                      </a:pPr>
                      <a:r>
                        <a:rPr b="0" lang="en-US" sz="1600" spc="-1" strike="noStrike" u="sng">
                          <a:solidFill>
                            <a:srgbClr val="0000ff"/>
                          </a:solidFill>
                          <a:uFillTx/>
                          <a:latin typeface="微軟正黑體"/>
                          <a:ea typeface="微軟正黑體"/>
                          <a:hlinkClick r:id="rId3"/>
                        </a:rPr>
                        <a:t>yshuang@notes.scsb.com.tw</a:t>
                      </a:r>
                      <a:endParaRPr b="0" lang="en-US" sz="16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  <a:p>
                      <a:pPr marL="343080" indent="-343080" defTabSz="1097280">
                        <a:lnSpc>
                          <a:spcPct val="100000"/>
                        </a:lnSpc>
                        <a:buClr>
                          <a:srgbClr val="ff0000"/>
                        </a:buClr>
                        <a:buFont typeface="OpenSymbol"/>
                        <a:buAutoNum type="arabicPeriod"/>
                      </a:pPr>
                      <a:r>
                        <a:rPr b="0" lang="en-US" sz="1600" spc="-1" strike="noStrike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ben@notes.scsb.com.tw</a:t>
                      </a:r>
                      <a:endParaRPr b="0" lang="en-US" sz="16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0d8e7"/>
                    </a:solidFill>
                  </a:tcPr>
                </a:tc>
              </a:tr>
            </a:tbl>
          </a:graphicData>
        </a:graphic>
      </p:graphicFrame>
      <p:sp>
        <p:nvSpPr>
          <p:cNvPr id="80" name="文字方塊 14"/>
          <p:cNvSpPr/>
          <p:nvPr/>
        </p:nvSpPr>
        <p:spPr>
          <a:xfrm>
            <a:off x="257760" y="4315680"/>
            <a:ext cx="879372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514440" indent="-514440" defTabSz="914400">
              <a:lnSpc>
                <a:spcPct val="100000"/>
              </a:lnSpc>
              <a:buClr>
                <a:srgbClr val="000000"/>
              </a:buClr>
              <a:buFont typeface="Arial"/>
              <a:buAutoNum type="arabicParenR" startAt="3"/>
            </a:pPr>
            <a:r>
              <a:rPr b="0" lang="zh-TW" sz="2000" spc="-1" strike="noStrike">
                <a:solidFill>
                  <a:schemeClr val="dk1"/>
                </a:solidFill>
                <a:latin typeface="微軟正黑體"/>
                <a:ea typeface="微軟正黑體"/>
              </a:rPr>
              <a:t>管理者帳號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文字方塊 15"/>
          <p:cNvSpPr/>
          <p:nvPr/>
        </p:nvSpPr>
        <p:spPr>
          <a:xfrm>
            <a:off x="257760" y="5955120"/>
            <a:ext cx="74437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85840" indent="-285840" defTabSz="914400">
              <a:lnSpc>
                <a:spcPct val="100000"/>
              </a:lnSpc>
              <a:buClr>
                <a:srgbClr val="000000"/>
              </a:buClr>
              <a:buFont typeface="Wingdings" charset="2"/>
              <a:buChar char=""/>
            </a:pPr>
            <a:r>
              <a:rPr b="0" lang="zh-TW" sz="1800" spc="-1" strike="noStrike">
                <a:solidFill>
                  <a:schemeClr val="dk1"/>
                </a:solidFill>
                <a:highlight>
                  <a:srgbClr val="ffff00"/>
                </a:highlight>
                <a:latin typeface="Arial"/>
              </a:rPr>
              <a:t>帳號建立完畢後，提供預設密碼登入後修改。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1345;p45"/>
          <p:cNvSpPr/>
          <p:nvPr/>
        </p:nvSpPr>
        <p:spPr>
          <a:xfrm>
            <a:off x="257760" y="193680"/>
            <a:ext cx="9008640" cy="579960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defTabSz="914400">
              <a:lnSpc>
                <a:spcPct val="100000"/>
              </a:lnSpc>
            </a:pPr>
            <a:r>
              <a:rPr b="1" lang="en-US" sz="3600" spc="-1" strike="noStrike">
                <a:solidFill>
                  <a:schemeClr val="lt1"/>
                </a:solidFill>
                <a:latin typeface="Microsoft JhengHei Light"/>
                <a:ea typeface="Microsoft JhengHei Light"/>
              </a:rPr>
              <a:t>CICD</a:t>
            </a:r>
            <a:r>
              <a:rPr b="1" lang="zh-TW" sz="3600" spc="-1" strike="noStrike">
                <a:solidFill>
                  <a:schemeClr val="lt1"/>
                </a:solidFill>
                <a:latin typeface="Microsoft JhengHei Light"/>
                <a:ea typeface="Microsoft JhengHei Light"/>
              </a:rPr>
              <a:t>申請流程 – </a:t>
            </a:r>
            <a:r>
              <a:rPr b="1" lang="en-US" sz="3600" spc="-1" strike="noStrike">
                <a:solidFill>
                  <a:schemeClr val="lt1"/>
                </a:solidFill>
                <a:latin typeface="Microsoft JhengHei Light"/>
                <a:ea typeface="Microsoft JhengHei Light"/>
              </a:rPr>
              <a:t>Jenkins </a:t>
            </a:r>
            <a:r>
              <a:rPr b="1" lang="zh-TW" sz="3600" spc="-1" strike="noStrike">
                <a:solidFill>
                  <a:schemeClr val="lt1"/>
                </a:solidFill>
                <a:latin typeface="Microsoft JhengHei Light"/>
                <a:ea typeface="Microsoft JhengHei Light"/>
              </a:rPr>
              <a:t>帳號申請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PlaceHolder 1"/>
          <p:cNvSpPr>
            <a:spLocks noGrp="1"/>
          </p:cNvSpPr>
          <p:nvPr>
            <p:ph/>
          </p:nvPr>
        </p:nvSpPr>
        <p:spPr>
          <a:xfrm>
            <a:off x="257760" y="951120"/>
            <a:ext cx="9071640" cy="4556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-324000" defTabSz="91440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zh-TW" sz="2400" spc="-1" strike="noStrike">
                <a:solidFill>
                  <a:schemeClr val="dk1"/>
                </a:solidFill>
                <a:latin typeface="微軟正黑體"/>
                <a:ea typeface="微軟正黑體"/>
              </a:rPr>
              <a:t>提供以下資料南區資訊開發中心</a:t>
            </a:r>
            <a:endParaRPr b="0" lang="en-US" sz="2400" spc="-1" strike="noStrike">
              <a:solidFill>
                <a:schemeClr val="dk1"/>
              </a:solidFill>
              <a:latin typeface="Arial"/>
            </a:endParaRPr>
          </a:p>
          <a:p>
            <a:pPr marL="457200" indent="-457200" defTabSz="914400">
              <a:lnSpc>
                <a:spcPct val="100000"/>
              </a:lnSpc>
              <a:buClr>
                <a:srgbClr val="000000"/>
              </a:buClr>
              <a:buFont typeface="Arial"/>
              <a:buAutoNum type="arabicParenR"/>
            </a:pPr>
            <a:r>
              <a:rPr b="0" lang="en-US" sz="2400" spc="-1" strike="noStrike">
                <a:solidFill>
                  <a:schemeClr val="dk1"/>
                </a:solidFill>
                <a:latin typeface="微軟正黑體"/>
                <a:ea typeface="微軟正黑體"/>
              </a:rPr>
              <a:t>Jenkins </a:t>
            </a:r>
            <a:r>
              <a:rPr b="0" lang="zh-TW" sz="2400" spc="-1" strike="noStrike">
                <a:solidFill>
                  <a:schemeClr val="dk1"/>
                </a:solidFill>
                <a:latin typeface="微軟正黑體"/>
                <a:ea typeface="微軟正黑體"/>
              </a:rPr>
              <a:t>系統資訊</a:t>
            </a:r>
            <a:endParaRPr b="0" lang="en-US" sz="2400" spc="-1" strike="noStrike">
              <a:solidFill>
                <a:schemeClr val="dk1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</a:pPr>
            <a:endParaRPr b="0" lang="en-US" sz="2400" spc="-1" strike="noStrike">
              <a:solidFill>
                <a:schemeClr val="dk1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</a:pPr>
            <a:endParaRPr b="0" lang="en-US" sz="2400" spc="-1" strike="noStrike">
              <a:solidFill>
                <a:schemeClr val="dk1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</a:pPr>
            <a:endParaRPr b="0" lang="en-US" sz="2400" spc="-1" strike="noStrike">
              <a:solidFill>
                <a:schemeClr val="dk1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</a:pPr>
            <a:endParaRPr b="0" lang="en-US" sz="2400" spc="-1" strike="noStrike">
              <a:solidFill>
                <a:schemeClr val="dk1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</a:pPr>
            <a:endParaRPr b="0" lang="en-US" sz="2400" spc="-1" strike="noStrike">
              <a:solidFill>
                <a:schemeClr val="dk1"/>
              </a:solidFill>
              <a:latin typeface="Arial"/>
            </a:endParaRPr>
          </a:p>
          <a:p>
            <a:pPr marL="457200" indent="-457200" defTabSz="914400">
              <a:lnSpc>
                <a:spcPct val="100000"/>
              </a:lnSpc>
              <a:buClr>
                <a:srgbClr val="000000"/>
              </a:buClr>
              <a:buFont typeface="Arial"/>
              <a:buAutoNum type="arabicParenR"/>
            </a:pPr>
            <a:r>
              <a:rPr b="0" lang="en-US" sz="2400" spc="-1" strike="noStrike">
                <a:solidFill>
                  <a:schemeClr val="dk1"/>
                </a:solidFill>
                <a:latin typeface="微軟正黑體"/>
                <a:ea typeface="微軟正黑體"/>
              </a:rPr>
              <a:t>Jenkins </a:t>
            </a:r>
            <a:r>
              <a:rPr b="0" lang="zh-TW" sz="2400" spc="-1" strike="noStrike">
                <a:solidFill>
                  <a:schemeClr val="dk1"/>
                </a:solidFill>
                <a:latin typeface="微軟正黑體"/>
                <a:ea typeface="微軟正黑體"/>
              </a:rPr>
              <a:t>帳號</a:t>
            </a:r>
            <a:endParaRPr b="0" lang="en-US" sz="2400" spc="-1" strike="noStrike">
              <a:solidFill>
                <a:schemeClr val="dk1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</a:pPr>
            <a:endParaRPr b="0" lang="en-US" sz="2400" spc="-1" strike="noStrike">
              <a:solidFill>
                <a:schemeClr val="dk1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</a:pPr>
            <a:endParaRPr b="0" lang="en-US" sz="2400" spc="-1" strike="noStrike">
              <a:solidFill>
                <a:schemeClr val="dk1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</a:pPr>
            <a:endParaRPr b="0" lang="en-US" sz="2400" spc="-1" strike="noStrike">
              <a:solidFill>
                <a:schemeClr val="dk1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</a:pPr>
            <a:endParaRPr b="0" lang="en-US" sz="2400" spc="-1" strike="noStrike">
              <a:solidFill>
                <a:schemeClr val="dk1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</a:pPr>
            <a:endParaRPr b="0" lang="en-US" sz="2400" spc="-1" strike="noStrike">
              <a:solidFill>
                <a:schemeClr val="dk1"/>
              </a:solidFill>
              <a:latin typeface="Arial"/>
            </a:endParaRPr>
          </a:p>
        </p:txBody>
      </p:sp>
      <p:graphicFrame>
        <p:nvGraphicFramePr>
          <p:cNvPr id="84" name="表格 7"/>
          <p:cNvGraphicFramePr/>
          <p:nvPr/>
        </p:nvGraphicFramePr>
        <p:xfrm>
          <a:off x="241200" y="1798200"/>
          <a:ext cx="8958600" cy="1262160"/>
        </p:xfrm>
        <a:graphic>
          <a:graphicData uri="http://schemas.openxmlformats.org/drawingml/2006/table">
            <a:tbl>
              <a:tblPr/>
              <a:tblGrid>
                <a:gridCol w="1838880"/>
                <a:gridCol w="2325600"/>
                <a:gridCol w="1920600"/>
                <a:gridCol w="2873160"/>
              </a:tblGrid>
              <a:tr h="0"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zh-TW" sz="1600" spc="-1" strike="noStrike">
                          <a:solidFill>
                            <a:srgbClr val="ffffff"/>
                          </a:solidFill>
                          <a:latin typeface="微軟正黑體"/>
                          <a:ea typeface="微軟正黑體"/>
                        </a:rPr>
                        <a:t>申請環境</a:t>
                      </a:r>
                      <a:endParaRPr b="0" lang="en-US" sz="16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zh-TW" sz="1600" spc="-1" strike="noStrike">
                          <a:solidFill>
                            <a:srgbClr val="ffffff"/>
                          </a:solidFill>
                          <a:latin typeface="微軟正黑體"/>
                          <a:ea typeface="微軟正黑體"/>
                        </a:rPr>
                        <a:t>系統名稱</a:t>
                      </a:r>
                      <a:endParaRPr b="0" lang="en-US" sz="16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zh-TW" sz="1600" spc="-1" strike="noStrike">
                          <a:solidFill>
                            <a:srgbClr val="ffffff"/>
                          </a:solidFill>
                          <a:latin typeface="微軟正黑體"/>
                          <a:ea typeface="微軟正黑體"/>
                        </a:rPr>
                        <a:t>服務名稱</a:t>
                      </a:r>
                      <a:endParaRPr b="0" lang="en-US" sz="16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600" spc="-1" strike="noStrike">
                          <a:solidFill>
                            <a:srgbClr val="ffffff"/>
                          </a:solidFill>
                          <a:latin typeface="微軟正黑體"/>
                          <a:ea typeface="微軟正黑體"/>
                        </a:rPr>
                        <a:t>Pipeline ID</a:t>
                      </a:r>
                      <a:endParaRPr b="0" lang="en-US" sz="16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d"/>
                    </a:solidFill>
                  </a:tcPr>
                </a:tc>
              </a:tr>
              <a:tr h="857160">
                <a:tc>
                  <a:txBody>
                    <a:bodyPr anchor="ctr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微軟正黑體"/>
                          <a:ea typeface="微軟正黑體"/>
                        </a:rPr>
                        <a:t>Dev/Stage/Prod</a:t>
                      </a:r>
                      <a:endParaRPr b="0" lang="en-US" sz="16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 defTabSz="109728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zh-TW" sz="1600" spc="-1" strike="noStrike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同</a:t>
                      </a:r>
                      <a:r>
                        <a:rPr b="0" lang="en-US" sz="1600" spc="-1" strike="noStrike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Gitlab Group Name</a:t>
                      </a:r>
                      <a:endParaRPr b="0" lang="en-US" sz="16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  <a:p>
                      <a:pPr defTabSz="109728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zh-TW" sz="1600" spc="-1" strike="noStrike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範例 </a:t>
                      </a:r>
                      <a:r>
                        <a:rPr b="0" lang="en-US" sz="1600" spc="-1" strike="noStrike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: ncbs_ach</a:t>
                      </a:r>
                      <a:endParaRPr b="0" lang="en-US" sz="16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 defTabSz="109728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zh-TW" sz="1600" spc="-1" strike="noStrike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同 </a:t>
                      </a:r>
                      <a:r>
                        <a:rPr b="0" lang="en-US" sz="1600" spc="-1" strike="noStrike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Gitlab </a:t>
                      </a:r>
                      <a:r>
                        <a:rPr b="0" lang="zh-TW" sz="1600" spc="-1" strike="noStrike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系統名稱</a:t>
                      </a:r>
                      <a:endParaRPr b="0" lang="en-US" sz="16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  <a:p>
                      <a:pPr defTabSz="109728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zh-TW" sz="1600" spc="-1" strike="noStrike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範例 </a:t>
                      </a:r>
                      <a:r>
                        <a:rPr b="0" lang="en-US" sz="1600" spc="-1" strike="noStrike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: ach-log </a:t>
                      </a:r>
                      <a:endParaRPr b="0" lang="en-US" sz="16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 defTabSz="109728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zh-TW" sz="1600" spc="-1" strike="noStrike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環境</a:t>
                      </a:r>
                      <a:r>
                        <a:rPr b="0" lang="en-US" sz="1600" spc="-1" strike="noStrike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_</a:t>
                      </a:r>
                      <a:r>
                        <a:rPr b="0" lang="zh-TW" sz="1600" spc="-1" strike="noStrike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系統名稱</a:t>
                      </a:r>
                      <a:endParaRPr b="0" lang="en-US" sz="16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  <a:p>
                      <a:pPr defTabSz="109728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zh-TW" sz="1600" spc="-1" strike="noStrike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範例 </a:t>
                      </a:r>
                      <a:r>
                        <a:rPr b="0" lang="en-US" sz="1600" spc="-1" strike="noStrike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: DEV_ach-log </a:t>
                      </a:r>
                      <a:endParaRPr b="0" lang="en-US" sz="16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0d8e7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5" name="表格 1"/>
          <p:cNvGraphicFramePr/>
          <p:nvPr/>
        </p:nvGraphicFramePr>
        <p:xfrm>
          <a:off x="257760" y="3837600"/>
          <a:ext cx="8958600" cy="1218600"/>
        </p:xfrm>
        <a:graphic>
          <a:graphicData uri="http://schemas.openxmlformats.org/drawingml/2006/table">
            <a:tbl>
              <a:tblPr/>
              <a:tblGrid>
                <a:gridCol w="2245320"/>
                <a:gridCol w="3215520"/>
                <a:gridCol w="3497760"/>
              </a:tblGrid>
              <a:tr h="0"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600" spc="-1" strike="noStrike">
                          <a:solidFill>
                            <a:srgbClr val="ffffff"/>
                          </a:solidFill>
                          <a:latin typeface="微軟正黑體"/>
                          <a:ea typeface="微軟正黑體"/>
                        </a:rPr>
                        <a:t>Jenkins </a:t>
                      </a:r>
                      <a:r>
                        <a:rPr b="0" lang="zh-TW" sz="1600" spc="-1" strike="noStrike">
                          <a:solidFill>
                            <a:srgbClr val="ffffff"/>
                          </a:solidFill>
                          <a:latin typeface="微軟正黑體"/>
                          <a:ea typeface="微軟正黑體"/>
                        </a:rPr>
                        <a:t>帳號名稱</a:t>
                      </a:r>
                      <a:endParaRPr b="0" lang="en-US" sz="16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zh-TW" sz="1600" spc="-1" strike="noStrike">
                          <a:solidFill>
                            <a:srgbClr val="ffffff"/>
                          </a:solidFill>
                          <a:latin typeface="微軟正黑體"/>
                          <a:ea typeface="微軟正黑體"/>
                        </a:rPr>
                        <a:t>帳號姓名 </a:t>
                      </a:r>
                      <a:r>
                        <a:rPr b="0" lang="en-US" sz="1600" spc="-1" strike="noStrike">
                          <a:solidFill>
                            <a:srgbClr val="ffffff"/>
                          </a:solidFill>
                          <a:latin typeface="微軟正黑體"/>
                          <a:ea typeface="微軟正黑體"/>
                        </a:rPr>
                        <a:t>/ </a:t>
                      </a:r>
                      <a:r>
                        <a:rPr b="0" lang="zh-TW" sz="1600" spc="-1" strike="noStrike">
                          <a:solidFill>
                            <a:srgbClr val="ffffff"/>
                          </a:solidFill>
                          <a:latin typeface="微軟正黑體"/>
                          <a:ea typeface="微軟正黑體"/>
                        </a:rPr>
                        <a:t>員編</a:t>
                      </a:r>
                      <a:endParaRPr b="0" lang="en-US" sz="16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600" spc="-1" strike="noStrike">
                          <a:solidFill>
                            <a:srgbClr val="ffffff"/>
                          </a:solidFill>
                          <a:latin typeface="微軟正黑體"/>
                          <a:ea typeface="微軟正黑體"/>
                        </a:rPr>
                        <a:t>Email </a:t>
                      </a:r>
                      <a:r>
                        <a:rPr b="0" lang="en-US" sz="1600" spc="-1" strike="noStrike">
                          <a:solidFill>
                            <a:srgbClr val="ffffff"/>
                          </a:solidFill>
                          <a:latin typeface="微軟正黑體"/>
                          <a:ea typeface="微軟正黑體"/>
                        </a:rPr>
                        <a:t> / </a:t>
                      </a:r>
                      <a:r>
                        <a:rPr b="0" lang="zh-TW" sz="1600" spc="-1" strike="noStrike">
                          <a:solidFill>
                            <a:srgbClr val="ffffff"/>
                          </a:solidFill>
                          <a:latin typeface="微軟正黑體"/>
                          <a:ea typeface="微軟正黑體"/>
                        </a:rPr>
                        <a:t>本行聯絡窗口</a:t>
                      </a:r>
                      <a:endParaRPr b="0" lang="en-US" sz="16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d"/>
                    </a:solidFill>
                  </a:tcPr>
                </a:tc>
              </a:tr>
              <a:tr h="857160">
                <a:tc>
                  <a:txBody>
                    <a:bodyPr anchor="ctr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zh-TW" sz="1600" spc="-1" strike="noStrike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員工編號</a:t>
                      </a:r>
                      <a:endParaRPr b="0" lang="en-US" sz="16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 defTabSz="109728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zh-TW" sz="1600" spc="-1" strike="noStrike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黃育盛 </a:t>
                      </a:r>
                      <a:r>
                        <a:rPr b="0" lang="en-US" sz="1600" spc="-1" strike="noStrike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/ XXXXX </a:t>
                      </a:r>
                      <a:endParaRPr b="0" lang="en-US" sz="16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 defTabSz="109728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600" spc="-1" strike="noStrike" u="sng">
                          <a:solidFill>
                            <a:srgbClr val="0000ff"/>
                          </a:solidFill>
                          <a:uFillTx/>
                          <a:latin typeface="微軟正黑體"/>
                          <a:ea typeface="微軟正黑體"/>
                          <a:hlinkClick r:id="rId1"/>
                        </a:rPr>
                        <a:t>xxxx@notes.scsb.com.tw</a:t>
                      </a:r>
                      <a:endParaRPr b="0" lang="en-US" sz="16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0d8e7"/>
                    </a:solidFill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1345;p45"/>
          <p:cNvSpPr/>
          <p:nvPr/>
        </p:nvSpPr>
        <p:spPr>
          <a:xfrm>
            <a:off x="257760" y="193680"/>
            <a:ext cx="9008640" cy="579960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defTabSz="914400">
              <a:lnSpc>
                <a:spcPct val="100000"/>
              </a:lnSpc>
            </a:pPr>
            <a:r>
              <a:rPr b="1" lang="en-US" sz="3600" spc="-1" strike="noStrike">
                <a:solidFill>
                  <a:schemeClr val="lt1"/>
                </a:solidFill>
                <a:latin typeface="Microsoft JhengHei Light"/>
                <a:ea typeface="Microsoft JhengHei Light"/>
              </a:rPr>
              <a:t>CICD</a:t>
            </a:r>
            <a:r>
              <a:rPr b="1" lang="zh-TW" sz="3600" spc="-1" strike="noStrike">
                <a:solidFill>
                  <a:schemeClr val="lt1"/>
                </a:solidFill>
                <a:latin typeface="Microsoft JhengHei Light"/>
                <a:ea typeface="Microsoft JhengHei Light"/>
              </a:rPr>
              <a:t>申請流程 – 防火牆申請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graphicFrame>
        <p:nvGraphicFramePr>
          <p:cNvPr id="87" name="表格 2"/>
          <p:cNvGraphicFramePr/>
          <p:nvPr/>
        </p:nvGraphicFramePr>
        <p:xfrm>
          <a:off x="257760" y="1203840"/>
          <a:ext cx="9438120" cy="2267640"/>
        </p:xfrm>
        <a:graphic>
          <a:graphicData uri="http://schemas.openxmlformats.org/drawingml/2006/table">
            <a:tbl>
              <a:tblPr/>
              <a:tblGrid>
                <a:gridCol w="1594440"/>
                <a:gridCol w="1883520"/>
                <a:gridCol w="1935000"/>
                <a:gridCol w="945000"/>
                <a:gridCol w="3079440"/>
              </a:tblGrid>
              <a:tr h="370800"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1" lang="zh-TW" sz="1800" spc="-1" strike="noStrike">
                          <a:solidFill>
                            <a:schemeClr val="lt1"/>
                          </a:solidFill>
                          <a:latin typeface="IBM Plex Sans"/>
                        </a:rPr>
                        <a:t>服務名稱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38160">
                      <a:solidFill>
                        <a:srgbClr val="051243"/>
                      </a:solidFill>
                      <a:prstDash val="solid"/>
                    </a:lnB>
                    <a:solidFill>
                      <a:srgbClr val="6ea6ff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1" lang="zh-TW" sz="1800" spc="-1" strike="noStrike">
                          <a:solidFill>
                            <a:schemeClr val="lt1"/>
                          </a:solidFill>
                          <a:latin typeface="IBM Plex Sans"/>
                        </a:rPr>
                        <a:t>主機名稱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38160">
                      <a:solidFill>
                        <a:srgbClr val="051243"/>
                      </a:solidFill>
                      <a:prstDash val="solid"/>
                    </a:lnB>
                    <a:solidFill>
                      <a:srgbClr val="6ea6ff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solidFill>
                            <a:schemeClr val="lt1"/>
                          </a:solidFill>
                          <a:latin typeface="IBM Plex Sans"/>
                        </a:rPr>
                        <a:t>IP</a:t>
                      </a:r>
                      <a:r>
                        <a:rPr b="1" lang="en-US" sz="1800" spc="-1" strike="noStrike">
                          <a:solidFill>
                            <a:schemeClr val="lt1"/>
                          </a:solidFill>
                          <a:latin typeface="IBM Plex Sans"/>
                        </a:rPr>
                        <a:t> Address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38160">
                      <a:solidFill>
                        <a:srgbClr val="051243"/>
                      </a:solidFill>
                      <a:prstDash val="solid"/>
                    </a:lnB>
                    <a:solidFill>
                      <a:srgbClr val="6ea6ff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solidFill>
                            <a:schemeClr val="lt1"/>
                          </a:solidFill>
                          <a:latin typeface="IBM Plex Sans"/>
                        </a:rPr>
                        <a:t>Port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38160">
                      <a:solidFill>
                        <a:srgbClr val="051243"/>
                      </a:solidFill>
                      <a:prstDash val="solid"/>
                    </a:lnB>
                    <a:solidFill>
                      <a:srgbClr val="6ea6ff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solidFill>
                            <a:schemeClr val="lt1"/>
                          </a:solidFill>
                          <a:latin typeface="IBM Plex Sans"/>
                        </a:rPr>
                        <a:t>URL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38160">
                      <a:solidFill>
                        <a:srgbClr val="051243"/>
                      </a:solidFill>
                      <a:prstDash val="solid"/>
                    </a:lnB>
                    <a:solidFill>
                      <a:srgbClr val="6ea6ff"/>
                    </a:solidFill>
                  </a:tcPr>
                </a:tc>
              </a:tr>
              <a:tr h="370800"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chemeClr val="dk1"/>
                          </a:solidFill>
                          <a:latin typeface="IBM Plex Sans"/>
                        </a:rPr>
                        <a:t>Gitlab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3816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d4e0ff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chemeClr val="dk1"/>
                          </a:solidFill>
                          <a:latin typeface="IBM Plex Sans"/>
                        </a:rPr>
                        <a:t>DDPSG01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3816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d4e0ff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chemeClr val="dk1"/>
                          </a:solidFill>
                          <a:latin typeface="IBM Plex Sans"/>
                        </a:rPr>
                        <a:t>10.21.109.110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3816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d4e0ff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chemeClr val="dk1"/>
                          </a:solidFill>
                          <a:latin typeface="IBM Plex Sans"/>
                        </a:rPr>
                        <a:t>443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3816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d4e0ff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chemeClr val="dk1"/>
                          </a:solidFill>
                          <a:latin typeface="IBM Plex Sans"/>
                        </a:rPr>
                        <a:t>ddpsg01.cbsd.scsb.com.tw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3816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d4e0ff"/>
                    </a:solidFill>
                  </a:tcPr>
                </a:tc>
              </a:tr>
              <a:tr h="370800"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chemeClr val="dk1"/>
                          </a:solidFill>
                          <a:latin typeface="IBM Plex Sans"/>
                        </a:rPr>
                        <a:t>Jenkins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ebf0ff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chemeClr val="dk1"/>
                          </a:solidFill>
                          <a:latin typeface="IBM Plex Sans"/>
                        </a:rPr>
                        <a:t>DDPSJ01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ebf0ff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chemeClr val="dk1"/>
                          </a:solidFill>
                          <a:latin typeface="IBM Plex Sans"/>
                        </a:rPr>
                        <a:t>10.21.109.120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ebf0ff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chemeClr val="dk1"/>
                          </a:solidFill>
                          <a:latin typeface="IBM Plex Sans"/>
                        </a:rPr>
                        <a:t>443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ebf0ff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109728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800" spc="-1" strike="noStrike">
                          <a:solidFill>
                            <a:schemeClr val="dk1"/>
                          </a:solidFill>
                          <a:latin typeface="IBM Plex Sans"/>
                        </a:rPr>
                        <a:t>ddpsj01.cbsd.scsb.com.tw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ebf0ff"/>
                    </a:solidFill>
                  </a:tcPr>
                </a:tc>
              </a:tr>
              <a:tr h="370800"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chemeClr val="dk1"/>
                          </a:solidFill>
                          <a:latin typeface="IBM Plex Sans"/>
                        </a:rPr>
                        <a:t>Nexus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d4e0ff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chemeClr val="dk1"/>
                          </a:solidFill>
                          <a:latin typeface="IBM Plex Sans"/>
                        </a:rPr>
                        <a:t>DDPSN01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d4e0ff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chemeClr val="dk1"/>
                          </a:solidFill>
                          <a:latin typeface="IBM Plex Sans"/>
                        </a:rPr>
                        <a:t>10.21.114.105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d4e0ff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chemeClr val="dk1"/>
                          </a:solidFill>
                          <a:latin typeface="IBM Plex Sans"/>
                        </a:rPr>
                        <a:t>443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d4e0ff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109728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800" spc="-1" strike="noStrike">
                          <a:solidFill>
                            <a:schemeClr val="dk1"/>
                          </a:solidFill>
                          <a:latin typeface="IBM Plex Sans"/>
                        </a:rPr>
                        <a:t>ddpsn01.cbsd.scsb.com.tw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d4e0ff"/>
                    </a:solidFill>
                  </a:tcPr>
                </a:tc>
              </a:tr>
              <a:tr h="370800"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chemeClr val="dk1"/>
                          </a:solidFill>
                          <a:latin typeface="IBM Plex Sans"/>
                        </a:rPr>
                        <a:t>Harbor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ebf0ff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chemeClr val="dk1"/>
                          </a:solidFill>
                          <a:latin typeface="IBM Plex Sans"/>
                        </a:rPr>
                        <a:t>DOCPH01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ebf0ff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chemeClr val="dk1"/>
                          </a:solidFill>
                          <a:latin typeface="IBM Plex Sans"/>
                        </a:rPr>
                        <a:t>10.21.107.151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ebf0ff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chemeClr val="dk1"/>
                          </a:solidFill>
                          <a:latin typeface="IBM Plex Sans"/>
                        </a:rPr>
                        <a:t>443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ebf0ff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109728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800" spc="-1" strike="noStrike">
                          <a:solidFill>
                            <a:schemeClr val="dk1"/>
                          </a:solidFill>
                          <a:latin typeface="IBM Plex Sans"/>
                        </a:rPr>
                        <a:t>docph01.cbsd.scsb.com.tw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ebf0ff"/>
                    </a:solidFill>
                  </a:tcPr>
                </a:tc>
              </a:tr>
              <a:tr h="370800"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chemeClr val="dk1"/>
                          </a:solidFill>
                          <a:latin typeface="IBM Plex Sans"/>
                        </a:rPr>
                        <a:t>Redmine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ebf0ff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chemeClr val="dk1"/>
                          </a:solidFill>
                          <a:latin typeface="IBM Plex Sans"/>
                        </a:rPr>
                        <a:t>DDPSR01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ebf0ff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chemeClr val="dk1"/>
                          </a:solidFill>
                          <a:latin typeface="IBM Plex Sans"/>
                        </a:rPr>
                        <a:t>10.21.109.130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ebf0ff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chemeClr val="dk1"/>
                          </a:solidFill>
                          <a:latin typeface="IBM Plex Sans"/>
                        </a:rPr>
                        <a:t>443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ebf0ff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109728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800" spc="-1" strike="noStrike">
                          <a:solidFill>
                            <a:schemeClr val="dk1"/>
                          </a:solidFill>
                          <a:latin typeface="IBM Plex Sans"/>
                        </a:rPr>
                        <a:t>ddpsr01.cbsd.scsb.com.tw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ebf0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8" name="表格 4"/>
          <p:cNvGraphicFramePr/>
          <p:nvPr/>
        </p:nvGraphicFramePr>
        <p:xfrm>
          <a:off x="257760" y="3702960"/>
          <a:ext cx="6394320" cy="2693520"/>
        </p:xfrm>
        <a:graphic>
          <a:graphicData uri="http://schemas.openxmlformats.org/drawingml/2006/table">
            <a:tbl>
              <a:tblPr/>
              <a:tblGrid>
                <a:gridCol w="1577160"/>
                <a:gridCol w="1902240"/>
                <a:gridCol w="2914920"/>
              </a:tblGrid>
              <a:tr h="370800"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1" lang="zh-TW" sz="1800" spc="-1" strike="noStrike">
                          <a:solidFill>
                            <a:schemeClr val="lt1"/>
                          </a:solidFill>
                          <a:latin typeface="IBM Plex Sans"/>
                        </a:rPr>
                        <a:t>服務名稱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38160">
                      <a:solidFill>
                        <a:srgbClr val="051243"/>
                      </a:solidFill>
                      <a:prstDash val="solid"/>
                    </a:lnB>
                    <a:solidFill>
                      <a:srgbClr val="6ea6ff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1" lang="zh-TW" sz="1800" spc="-1" strike="noStrike">
                          <a:solidFill>
                            <a:schemeClr val="lt1"/>
                          </a:solidFill>
                          <a:latin typeface="IBM Plex Sans"/>
                        </a:rPr>
                        <a:t>工作站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38160">
                      <a:solidFill>
                        <a:srgbClr val="051243"/>
                      </a:solidFill>
                      <a:prstDash val="solid"/>
                    </a:lnB>
                    <a:solidFill>
                      <a:srgbClr val="6ea6ff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solidFill>
                            <a:schemeClr val="lt1"/>
                          </a:solidFill>
                          <a:latin typeface="IBM Plex Sans"/>
                        </a:rPr>
                        <a:t>AP</a:t>
                      </a:r>
                      <a:r>
                        <a:rPr b="1" lang="en-US" sz="1800" spc="-1" strike="noStrike">
                          <a:solidFill>
                            <a:schemeClr val="lt1"/>
                          </a:solidFill>
                          <a:latin typeface="IBM Plex Sans"/>
                        </a:rPr>
                        <a:t> Server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38160">
                      <a:solidFill>
                        <a:srgbClr val="051243"/>
                      </a:solidFill>
                      <a:prstDash val="solid"/>
                    </a:lnB>
                    <a:solidFill>
                      <a:srgbClr val="6ea6ff"/>
                    </a:solidFill>
                  </a:tcPr>
                </a:tc>
              </a:tr>
              <a:tr h="370800"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chemeClr val="dk1"/>
                          </a:solidFill>
                          <a:latin typeface="IBM Plex Sans"/>
                        </a:rPr>
                        <a:t>Gitlab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3816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d4e0ff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chemeClr val="dk1"/>
                          </a:solidFill>
                          <a:latin typeface="IBM Plex Sans"/>
                        </a:rPr>
                        <a:t>V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3816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d4e0ff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endParaRPr b="0" lang="en-US" sz="1800" spc="-1" strike="noStrike">
                        <a:solidFill>
                          <a:schemeClr val="dk1"/>
                        </a:solidFill>
                        <a:latin typeface="IBM Plex Sans"/>
                      </a:endParaRPr>
                    </a:p>
                  </a:txBody>
                  <a:tcPr anchor="t" marL="91440" marR="91440"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3816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d4e0ff"/>
                    </a:solidFill>
                  </a:tcPr>
                </a:tc>
              </a:tr>
              <a:tr h="370800"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chemeClr val="dk1"/>
                          </a:solidFill>
                          <a:latin typeface="IBM Plex Sans"/>
                        </a:rPr>
                        <a:t>Jenkins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ebf0ff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chemeClr val="dk1"/>
                          </a:solidFill>
                          <a:latin typeface="IBM Plex Sans"/>
                        </a:rPr>
                        <a:t>V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ebf0ff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chemeClr val="dk1"/>
                          </a:solidFill>
                          <a:latin typeface="IBM Plex Sans"/>
                        </a:rPr>
                        <a:t>V</a:t>
                      </a:r>
                      <a:r>
                        <a:rPr b="0" lang="en-US" sz="1800" spc="-1" strike="noStrike">
                          <a:solidFill>
                            <a:schemeClr val="dk1"/>
                          </a:solidFill>
                          <a:latin typeface="IBM Plex Sans"/>
                        </a:rPr>
                        <a:t> (Port:22</a:t>
                      </a:r>
                      <a:r>
                        <a:rPr b="0" lang="zh-TW" sz="1800" spc="-1" strike="noStrike">
                          <a:solidFill>
                            <a:schemeClr val="dk1"/>
                          </a:solidFill>
                          <a:latin typeface="IBM Plex Sans"/>
                        </a:rPr>
                        <a:t>，</a:t>
                      </a:r>
                      <a:r>
                        <a:rPr b="0" lang="en-US" sz="1800" spc="-1" strike="noStrike">
                          <a:solidFill>
                            <a:schemeClr val="dk1"/>
                          </a:solidFill>
                          <a:latin typeface="IBM Plex Sans"/>
                        </a:rPr>
                        <a:t>Jenkins</a:t>
                      </a:r>
                      <a:r>
                        <a:rPr b="0" lang="zh-TW" sz="1800" spc="-1" strike="noStrike">
                          <a:solidFill>
                            <a:schemeClr val="dk1"/>
                          </a:solidFill>
                          <a:latin typeface="IBM Plex Sans"/>
                        </a:rPr>
                        <a:t>部署</a:t>
                      </a:r>
                      <a:r>
                        <a:rPr b="0" lang="en-US" sz="1800" spc="-1" strike="noStrike">
                          <a:solidFill>
                            <a:schemeClr val="dk1"/>
                          </a:solidFill>
                          <a:latin typeface="IBM Plex Sans"/>
                        </a:rPr>
                        <a:t>)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ebf0ff"/>
                    </a:solidFill>
                  </a:tcPr>
                </a:tc>
              </a:tr>
              <a:tr h="370800"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chemeClr val="dk1"/>
                          </a:solidFill>
                          <a:latin typeface="IBM Plex Sans"/>
                        </a:rPr>
                        <a:t>Nexus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d4e0ff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chemeClr val="dk1"/>
                          </a:solidFill>
                          <a:latin typeface="IBM Plex Sans"/>
                        </a:rPr>
                        <a:t>V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d4e0ff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endParaRPr b="0" lang="en-US" sz="1800" spc="-1" strike="noStrike">
                        <a:solidFill>
                          <a:schemeClr val="dk1"/>
                        </a:solidFill>
                        <a:latin typeface="IBM Plex Sans"/>
                      </a:endParaRPr>
                    </a:p>
                  </a:txBody>
                  <a:tcPr anchor="t" marL="91440" marR="91440"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d4e0ff"/>
                    </a:solidFill>
                  </a:tcPr>
                </a:tc>
              </a:tr>
              <a:tr h="370800"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chemeClr val="dk1"/>
                          </a:solidFill>
                          <a:latin typeface="IBM Plex Sans"/>
                        </a:rPr>
                        <a:t>Harbor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ebf0ff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endParaRPr b="0" lang="en-US" sz="1800" spc="-1" strike="noStrike">
                        <a:solidFill>
                          <a:schemeClr val="dk1"/>
                        </a:solidFill>
                        <a:latin typeface="IBM Plex Sans"/>
                      </a:endParaRPr>
                    </a:p>
                  </a:txBody>
                  <a:tcPr anchor="t" marL="91440" marR="91440"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ebf0ff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800" spc="-1" strike="noStrike">
                          <a:solidFill>
                            <a:schemeClr val="dk1"/>
                          </a:solidFill>
                          <a:latin typeface="IBM Plex Sans"/>
                        </a:rPr>
                        <a:t>V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ebf0ff"/>
                    </a:solidFill>
                  </a:tcPr>
                </a:tc>
              </a:tr>
              <a:tr h="370800"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chemeClr val="dk1"/>
                          </a:solidFill>
                          <a:latin typeface="IBM Plex Sans"/>
                        </a:rPr>
                        <a:t>Redmine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ebf0ff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chemeClr val="dk1"/>
                          </a:solidFill>
                          <a:latin typeface="IBM Plex Sans"/>
                        </a:rPr>
                        <a:t>V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ebf0ff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endParaRPr b="0" lang="en-US" sz="1800" spc="-1" strike="noStrike">
                        <a:solidFill>
                          <a:schemeClr val="dk1"/>
                        </a:solidFill>
                        <a:latin typeface="IBM Plex Sans"/>
                      </a:endParaRPr>
                    </a:p>
                  </a:txBody>
                  <a:tcPr anchor="t" marL="91440" marR="91440"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ebf0ff"/>
                    </a:solidFill>
                  </a:tcPr>
                </a:tc>
              </a:tr>
            </a:tbl>
          </a:graphicData>
        </a:graphic>
      </p:graphicFrame>
      <p:sp>
        <p:nvSpPr>
          <p:cNvPr id="89" name="文字方塊 5"/>
          <p:cNvSpPr/>
          <p:nvPr/>
        </p:nvSpPr>
        <p:spPr>
          <a:xfrm>
            <a:off x="159480" y="788760"/>
            <a:ext cx="879372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343080" indent="-343080" defTabSz="91440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en-US" sz="2000" spc="-1" strike="noStrike">
                <a:solidFill>
                  <a:schemeClr val="dk1"/>
                </a:solidFill>
                <a:latin typeface="微軟正黑體"/>
                <a:ea typeface="微軟正黑體"/>
              </a:rPr>
              <a:t>CICD </a:t>
            </a:r>
            <a:r>
              <a:rPr b="0" lang="zh-TW" sz="2000" spc="-1" strike="noStrike">
                <a:solidFill>
                  <a:schemeClr val="dk1"/>
                </a:solidFill>
                <a:latin typeface="微軟正黑體"/>
                <a:ea typeface="微軟正黑體"/>
              </a:rPr>
              <a:t>裝置清單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1345;p45"/>
          <p:cNvSpPr/>
          <p:nvPr/>
        </p:nvSpPr>
        <p:spPr>
          <a:xfrm>
            <a:off x="257760" y="193680"/>
            <a:ext cx="9008640" cy="579960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defTabSz="914400">
              <a:lnSpc>
                <a:spcPct val="100000"/>
              </a:lnSpc>
            </a:pPr>
            <a:r>
              <a:rPr b="1" lang="en-US" sz="3600" spc="-1" strike="noStrike">
                <a:solidFill>
                  <a:schemeClr val="lt1"/>
                </a:solidFill>
                <a:latin typeface="Microsoft JhengHei Light"/>
                <a:ea typeface="Microsoft JhengHei Light"/>
              </a:rPr>
              <a:t>GitLab </a:t>
            </a:r>
            <a:r>
              <a:rPr b="1" lang="zh-TW" sz="3600" spc="-1" strike="noStrike">
                <a:solidFill>
                  <a:schemeClr val="lt1"/>
                </a:solidFill>
                <a:latin typeface="Microsoft JhengHei Light"/>
                <a:ea typeface="Microsoft JhengHei Light"/>
              </a:rPr>
              <a:t>版控：權限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" name="文字方塊 5"/>
          <p:cNvSpPr/>
          <p:nvPr/>
        </p:nvSpPr>
        <p:spPr>
          <a:xfrm>
            <a:off x="196200" y="838080"/>
            <a:ext cx="8793720" cy="4663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343080" indent="-343080" defTabSz="91440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en-US" sz="2000" spc="-1" strike="noStrike">
                <a:solidFill>
                  <a:schemeClr val="dk1"/>
                </a:solidFill>
                <a:latin typeface="微軟正黑體"/>
                <a:ea typeface="微軟正黑體"/>
              </a:rPr>
              <a:t>Dev</a:t>
            </a:r>
            <a:r>
              <a:rPr b="0" lang="zh-TW" sz="2000" spc="-1" strike="noStrike">
                <a:solidFill>
                  <a:schemeClr val="dk1"/>
                </a:solidFill>
                <a:latin typeface="微軟正黑體"/>
                <a:ea typeface="微軟正黑體"/>
              </a:rPr>
              <a:t>環境的 </a:t>
            </a:r>
            <a:r>
              <a:rPr b="0" lang="en-US" sz="2000" spc="-1" strike="noStrike">
                <a:solidFill>
                  <a:schemeClr val="dk1"/>
                </a:solidFill>
                <a:latin typeface="微軟正黑體"/>
                <a:ea typeface="微軟正黑體"/>
              </a:rPr>
              <a:t>GitLab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800280" indent="-343080" defTabSz="914400">
              <a:lnSpc>
                <a:spcPct val="100000"/>
              </a:lnSpc>
              <a:buClr>
                <a:srgbClr val="000000"/>
              </a:buClr>
              <a:buFont typeface="Wingdings" charset="2"/>
              <a:buChar char=""/>
            </a:pPr>
            <a:r>
              <a:rPr b="0" lang="en-US" sz="2000" spc="-1" strike="noStrike">
                <a:solidFill>
                  <a:schemeClr val="dk1"/>
                </a:solidFill>
                <a:latin typeface="微軟正黑體"/>
                <a:ea typeface="微軟正黑體"/>
              </a:rPr>
              <a:t>Developer 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2" marL="1371600" indent="-457200" defTabSz="914400">
              <a:lnSpc>
                <a:spcPct val="100000"/>
              </a:lnSpc>
              <a:buClr>
                <a:srgbClr val="000000"/>
              </a:buClr>
              <a:buFont typeface="Arial"/>
              <a:buAutoNum type="arabicParenR"/>
            </a:pPr>
            <a:r>
              <a:rPr b="0" lang="zh-TW" sz="2000" spc="-1" strike="noStrike">
                <a:solidFill>
                  <a:schemeClr val="dk1"/>
                </a:solidFill>
                <a:latin typeface="微軟正黑體"/>
                <a:ea typeface="微軟正黑體"/>
              </a:rPr>
              <a:t>身分：廠商、本行工程師。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2" marL="1371600" indent="-457200" defTabSz="914400">
              <a:lnSpc>
                <a:spcPct val="100000"/>
              </a:lnSpc>
              <a:buClr>
                <a:srgbClr val="000000"/>
              </a:buClr>
              <a:buFont typeface="Arial"/>
              <a:buAutoNum type="arabicParenR"/>
            </a:pPr>
            <a:r>
              <a:rPr b="0" lang="zh-TW" sz="2000" spc="-1" strike="noStrike">
                <a:solidFill>
                  <a:schemeClr val="dk1"/>
                </a:solidFill>
                <a:latin typeface="微軟正黑體"/>
                <a:ea typeface="微軟正黑體"/>
              </a:rPr>
              <a:t>任務建立分支、上傳程式碼到分支、分支合併請求。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800280" indent="-343080" defTabSz="914400">
              <a:lnSpc>
                <a:spcPct val="100000"/>
              </a:lnSpc>
              <a:buClr>
                <a:srgbClr val="000000"/>
              </a:buClr>
              <a:buFont typeface="Wingdings" charset="2"/>
              <a:buChar char=""/>
            </a:pPr>
            <a:r>
              <a:rPr b="0" lang="en-US" sz="2000" spc="-1" strike="noStrike">
                <a:solidFill>
                  <a:schemeClr val="dk1"/>
                </a:solidFill>
                <a:latin typeface="微軟正黑體"/>
                <a:ea typeface="微軟正黑體"/>
              </a:rPr>
              <a:t>Maintainer 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2" marL="1371600" indent="-457200" defTabSz="914400">
              <a:lnSpc>
                <a:spcPct val="100000"/>
              </a:lnSpc>
              <a:buClr>
                <a:srgbClr val="000000"/>
              </a:buClr>
              <a:buFont typeface="Arial"/>
              <a:buAutoNum type="arabicParenR"/>
            </a:pPr>
            <a:r>
              <a:rPr b="0" lang="zh-TW" sz="2000" spc="-1" strike="noStrike">
                <a:solidFill>
                  <a:schemeClr val="dk1"/>
                </a:solidFill>
                <a:latin typeface="微軟正黑體"/>
                <a:ea typeface="微軟正黑體"/>
              </a:rPr>
              <a:t>身分：</a:t>
            </a:r>
            <a:r>
              <a:rPr b="0" lang="en-US" sz="2000" spc="-1" strike="noStrike">
                <a:solidFill>
                  <a:schemeClr val="dk1"/>
                </a:solidFill>
                <a:latin typeface="微軟正黑體"/>
                <a:ea typeface="微軟正黑體"/>
              </a:rPr>
              <a:t>6</a:t>
            </a:r>
            <a:r>
              <a:rPr b="0" lang="zh-TW" sz="2000" spc="-1" strike="noStrike">
                <a:solidFill>
                  <a:schemeClr val="dk1"/>
                </a:solidFill>
                <a:latin typeface="微軟正黑體"/>
                <a:ea typeface="微軟正黑體"/>
              </a:rPr>
              <a:t>職等</a:t>
            </a:r>
            <a:r>
              <a:rPr b="0" lang="en-US" sz="2000" spc="-1" strike="noStrike">
                <a:solidFill>
                  <a:schemeClr val="dk1"/>
                </a:solidFill>
                <a:latin typeface="微軟正黑體"/>
                <a:ea typeface="微軟正黑體"/>
              </a:rPr>
              <a:t>(</a:t>
            </a:r>
            <a:r>
              <a:rPr b="0" lang="zh-TW" sz="2000" spc="-1" strike="noStrike">
                <a:solidFill>
                  <a:schemeClr val="dk1"/>
                </a:solidFill>
                <a:latin typeface="微軟正黑體"/>
                <a:ea typeface="微軟正黑體"/>
              </a:rPr>
              <a:t>含</a:t>
            </a:r>
            <a:r>
              <a:rPr b="0" lang="en-US" sz="2000" spc="-1" strike="noStrike">
                <a:solidFill>
                  <a:schemeClr val="dk1"/>
                </a:solidFill>
                <a:latin typeface="微軟正黑體"/>
                <a:ea typeface="微軟正黑體"/>
              </a:rPr>
              <a:t>)</a:t>
            </a:r>
            <a:r>
              <a:rPr b="0" lang="zh-TW" sz="2000" spc="-1" strike="noStrike">
                <a:solidFill>
                  <a:schemeClr val="dk1"/>
                </a:solidFill>
                <a:latin typeface="微軟正黑體"/>
                <a:ea typeface="微軟正黑體"/>
              </a:rPr>
              <a:t>以上。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2" marL="1371600" indent="-457200" defTabSz="914400">
              <a:lnSpc>
                <a:spcPct val="100000"/>
              </a:lnSpc>
              <a:buClr>
                <a:srgbClr val="000000"/>
              </a:buClr>
              <a:buFont typeface="Arial"/>
              <a:buAutoNum type="arabicParenR"/>
            </a:pPr>
            <a:r>
              <a:rPr b="0" lang="zh-TW" sz="2000" spc="-1" strike="noStrike">
                <a:solidFill>
                  <a:schemeClr val="dk1"/>
                </a:solidFill>
                <a:latin typeface="微軟正黑體"/>
                <a:ea typeface="微軟正黑體"/>
              </a:rPr>
              <a:t>任務 </a:t>
            </a:r>
            <a:r>
              <a:rPr b="0" lang="en-US" sz="2000" spc="-1" strike="noStrike">
                <a:solidFill>
                  <a:schemeClr val="dk1"/>
                </a:solidFill>
                <a:latin typeface="微軟正黑體"/>
                <a:ea typeface="微軟正黑體"/>
              </a:rPr>
              <a:t>Allow Merge Request</a:t>
            </a:r>
            <a:r>
              <a:rPr b="0" lang="zh-TW" sz="2000" spc="-1" strike="noStrike">
                <a:solidFill>
                  <a:schemeClr val="dk1"/>
                </a:solidFill>
                <a:latin typeface="微軟正黑體"/>
                <a:ea typeface="微軟正黑體"/>
              </a:rPr>
              <a:t>。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2" marL="1371600" indent="-457200" defTabSz="914400">
              <a:lnSpc>
                <a:spcPct val="100000"/>
              </a:lnSpc>
              <a:buClr>
                <a:srgbClr val="000000"/>
              </a:buClr>
              <a:buFont typeface="Arial"/>
              <a:buAutoNum type="arabicParenR"/>
            </a:pPr>
            <a:r>
              <a:rPr b="0" lang="zh-TW" sz="2000" spc="-1" strike="noStrike">
                <a:solidFill>
                  <a:schemeClr val="dk1"/>
                </a:solidFill>
                <a:latin typeface="微軟正黑體"/>
                <a:ea typeface="微軟正黑體"/>
              </a:rPr>
              <a:t>同意</a:t>
            </a:r>
            <a:r>
              <a:rPr b="0" lang="en-US" sz="2000" spc="-1" strike="noStrike">
                <a:solidFill>
                  <a:schemeClr val="dk1"/>
                </a:solidFill>
                <a:latin typeface="微軟正黑體"/>
                <a:ea typeface="微軟正黑體"/>
              </a:rPr>
              <a:t>Merge </a:t>
            </a:r>
            <a:r>
              <a:rPr b="0" lang="zh-TW" sz="2000" spc="-1" strike="noStrike">
                <a:solidFill>
                  <a:schemeClr val="dk1"/>
                </a:solidFill>
                <a:latin typeface="微軟正黑體"/>
                <a:ea typeface="微軟正黑體"/>
              </a:rPr>
              <a:t>前，必須確認第三方套件無風險、</a:t>
            </a:r>
            <a:r>
              <a:rPr b="0" lang="en-US" sz="2000" spc="-1" strike="noStrike">
                <a:solidFill>
                  <a:schemeClr val="dk1"/>
                </a:solidFill>
                <a:latin typeface="微軟正黑體"/>
                <a:ea typeface="微軟正黑體"/>
              </a:rPr>
              <a:t>checkmax</a:t>
            </a:r>
            <a:r>
              <a:rPr b="0" lang="zh-TW" sz="2000" spc="-1" strike="noStrike">
                <a:solidFill>
                  <a:schemeClr val="dk1"/>
                </a:solidFill>
                <a:latin typeface="微軟正黑體"/>
                <a:ea typeface="微軟正黑體"/>
              </a:rPr>
              <a:t>無風險、做程式碼檢查。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800280" indent="-343080" defTabSz="914400">
              <a:lnSpc>
                <a:spcPct val="100000"/>
              </a:lnSpc>
              <a:buClr>
                <a:srgbClr val="000000"/>
              </a:buClr>
              <a:buFont typeface="Wingdings" charset="2"/>
              <a:buChar char=""/>
            </a:pPr>
            <a:r>
              <a:rPr b="0" lang="en-US" sz="2000" spc="-1" strike="noStrike">
                <a:solidFill>
                  <a:schemeClr val="dk1"/>
                </a:solidFill>
                <a:latin typeface="微軟正黑體"/>
                <a:ea typeface="微軟正黑體"/>
              </a:rPr>
              <a:t>Owner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2" marL="1371600" indent="-457200" defTabSz="914400">
              <a:lnSpc>
                <a:spcPct val="100000"/>
              </a:lnSpc>
              <a:buClr>
                <a:srgbClr val="000000"/>
              </a:buClr>
              <a:buFont typeface="Arial"/>
              <a:buAutoNum type="arabicParenR"/>
            </a:pPr>
            <a:r>
              <a:rPr b="0" lang="zh-TW" sz="2000" spc="-1" strike="noStrike">
                <a:solidFill>
                  <a:schemeClr val="dk1"/>
                </a:solidFill>
                <a:latin typeface="微軟正黑體"/>
                <a:ea typeface="微軟正黑體"/>
              </a:rPr>
              <a:t>身分：科長或科長指定 </a:t>
            </a:r>
            <a:r>
              <a:rPr b="0" lang="en-US" sz="2000" spc="-1" strike="noStrike">
                <a:solidFill>
                  <a:schemeClr val="dk1"/>
                </a:solidFill>
                <a:latin typeface="微軟正黑體"/>
                <a:ea typeface="微軟正黑體"/>
              </a:rPr>
              <a:t>7 </a:t>
            </a:r>
            <a:r>
              <a:rPr b="0" lang="zh-TW" sz="2000" spc="-1" strike="noStrike">
                <a:solidFill>
                  <a:schemeClr val="dk1"/>
                </a:solidFill>
                <a:latin typeface="微軟正黑體"/>
                <a:ea typeface="微軟正黑體"/>
              </a:rPr>
              <a:t>職等</a:t>
            </a:r>
            <a:r>
              <a:rPr b="0" lang="en-US" sz="2000" spc="-1" strike="noStrike">
                <a:solidFill>
                  <a:schemeClr val="dk1"/>
                </a:solidFill>
                <a:latin typeface="微軟正黑體"/>
                <a:ea typeface="微軟正黑體"/>
              </a:rPr>
              <a:t>(</a:t>
            </a:r>
            <a:r>
              <a:rPr b="0" lang="zh-TW" sz="2000" spc="-1" strike="noStrike">
                <a:solidFill>
                  <a:schemeClr val="dk1"/>
                </a:solidFill>
                <a:latin typeface="微軟正黑體"/>
                <a:ea typeface="微軟正黑體"/>
              </a:rPr>
              <a:t>含</a:t>
            </a:r>
            <a:r>
              <a:rPr b="0" lang="en-US" sz="2000" spc="-1" strike="noStrike">
                <a:solidFill>
                  <a:schemeClr val="dk1"/>
                </a:solidFill>
                <a:latin typeface="微軟正黑體"/>
                <a:ea typeface="微軟正黑體"/>
              </a:rPr>
              <a:t>)</a:t>
            </a:r>
            <a:r>
              <a:rPr b="0" lang="zh-TW" sz="2000" spc="-1" strike="noStrike">
                <a:solidFill>
                  <a:schemeClr val="dk1"/>
                </a:solidFill>
                <a:latin typeface="微軟正黑體"/>
                <a:ea typeface="微軟正黑體"/>
              </a:rPr>
              <a:t>以上擔任。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2" marL="1371600" indent="-457200" defTabSz="914400">
              <a:lnSpc>
                <a:spcPct val="100000"/>
              </a:lnSpc>
              <a:buClr>
                <a:srgbClr val="000000"/>
              </a:buClr>
              <a:buFont typeface="Arial"/>
              <a:buAutoNum type="arabicParenR"/>
            </a:pPr>
            <a:r>
              <a:rPr b="0" lang="zh-TW" sz="2000" spc="-1" strike="noStrike">
                <a:solidFill>
                  <a:schemeClr val="dk1"/>
                </a:solidFill>
                <a:latin typeface="微軟正黑體"/>
                <a:ea typeface="微軟正黑體"/>
              </a:rPr>
              <a:t>上</a:t>
            </a:r>
            <a:r>
              <a:rPr b="0" lang="en-US" sz="2000" spc="-1" strike="noStrike">
                <a:solidFill>
                  <a:schemeClr val="dk1"/>
                </a:solidFill>
                <a:latin typeface="微軟正黑體"/>
                <a:ea typeface="微軟正黑體"/>
              </a:rPr>
              <a:t>UAT</a:t>
            </a:r>
            <a:r>
              <a:rPr b="0" lang="zh-TW" sz="2000" spc="-1" strike="noStrike">
                <a:solidFill>
                  <a:schemeClr val="dk1"/>
                </a:solidFill>
                <a:latin typeface="微軟正黑體"/>
                <a:ea typeface="微軟正黑體"/>
              </a:rPr>
              <a:t>前建立</a:t>
            </a:r>
            <a:r>
              <a:rPr b="0" lang="en-US" sz="2000" spc="-1" strike="noStrike">
                <a:solidFill>
                  <a:schemeClr val="dk1"/>
                </a:solidFill>
                <a:latin typeface="微軟正黑體"/>
                <a:ea typeface="微軟正黑體"/>
              </a:rPr>
              <a:t>Tag id</a:t>
            </a:r>
            <a:r>
              <a:rPr b="0" lang="zh-TW" sz="2000" spc="-1" strike="noStrike">
                <a:solidFill>
                  <a:schemeClr val="dk1"/>
                </a:solidFill>
                <a:latin typeface="微軟正黑體"/>
                <a:ea typeface="微軟正黑體"/>
              </a:rPr>
              <a:t>，</a:t>
            </a:r>
            <a:r>
              <a:rPr b="0" lang="en-US" sz="2000" spc="-1" strike="noStrike">
                <a:solidFill>
                  <a:schemeClr val="dk1"/>
                </a:solidFill>
                <a:latin typeface="微軟正黑體"/>
                <a:ea typeface="微軟正黑體"/>
              </a:rPr>
              <a:t>notes </a:t>
            </a:r>
            <a:r>
              <a:rPr b="0" lang="zh-TW" sz="2000" spc="-1" strike="noStrike">
                <a:solidFill>
                  <a:schemeClr val="dk1"/>
                </a:solidFill>
                <a:latin typeface="微軟正黑體"/>
                <a:ea typeface="微軟正黑體"/>
              </a:rPr>
              <a:t>流程必須將</a:t>
            </a:r>
            <a:r>
              <a:rPr b="0" lang="en-US" sz="2000" spc="-1" strike="noStrike">
                <a:solidFill>
                  <a:schemeClr val="dk1"/>
                </a:solidFill>
                <a:latin typeface="微軟正黑體"/>
                <a:ea typeface="微軟正黑體"/>
              </a:rPr>
              <a:t>Tag id</a:t>
            </a:r>
            <a:r>
              <a:rPr b="0" lang="zh-TW" sz="2000" spc="-1" strike="noStrike">
                <a:solidFill>
                  <a:schemeClr val="dk1"/>
                </a:solidFill>
                <a:latin typeface="微軟正黑體"/>
                <a:ea typeface="微軟正黑體"/>
              </a:rPr>
              <a:t>寫入需求單。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457200" indent="-457200" defTabSz="91440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en-US" sz="2000" spc="-1" strike="noStrike">
                <a:solidFill>
                  <a:schemeClr val="dk1"/>
                </a:solidFill>
                <a:latin typeface="微軟正黑體"/>
                <a:ea typeface="微軟正黑體"/>
              </a:rPr>
              <a:t>Stage </a:t>
            </a:r>
            <a:r>
              <a:rPr b="0" lang="zh-TW" sz="2000" spc="-1" strike="noStrike">
                <a:solidFill>
                  <a:schemeClr val="dk1"/>
                </a:solidFill>
                <a:latin typeface="微軟正黑體"/>
                <a:ea typeface="微軟正黑體"/>
              </a:rPr>
              <a:t>環境的 </a:t>
            </a:r>
            <a:r>
              <a:rPr b="0" lang="en-US" sz="2000" spc="-1" strike="noStrike">
                <a:solidFill>
                  <a:schemeClr val="dk1"/>
                </a:solidFill>
                <a:latin typeface="微軟正黑體"/>
                <a:ea typeface="微軟正黑體"/>
              </a:rPr>
              <a:t>Gitlab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800280" indent="-343080" defTabSz="914400">
              <a:lnSpc>
                <a:spcPct val="100000"/>
              </a:lnSpc>
              <a:buClr>
                <a:srgbClr val="000000"/>
              </a:buClr>
              <a:buFont typeface="Wingdings" charset="2"/>
              <a:buChar char=""/>
            </a:pPr>
            <a:r>
              <a:rPr b="0" lang="en-US" sz="2000" spc="-1" strike="noStrike">
                <a:solidFill>
                  <a:schemeClr val="dk1"/>
                </a:solidFill>
                <a:latin typeface="微軟正黑體"/>
                <a:ea typeface="微軟正黑體"/>
              </a:rPr>
              <a:t>Owner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2" marL="1371600" indent="-457200" defTabSz="914400">
              <a:lnSpc>
                <a:spcPct val="100000"/>
              </a:lnSpc>
              <a:buClr>
                <a:srgbClr val="000000"/>
              </a:buClr>
              <a:buFont typeface="Arial"/>
              <a:buAutoNum type="arabicParenR"/>
            </a:pPr>
            <a:r>
              <a:rPr b="0" lang="zh-TW" sz="2000" spc="-1" strike="noStrike">
                <a:solidFill>
                  <a:schemeClr val="dk1"/>
                </a:solidFill>
                <a:latin typeface="微軟正黑體"/>
                <a:ea typeface="微軟正黑體"/>
              </a:rPr>
              <a:t>服務處資管科同仁。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1345;p45"/>
          <p:cNvSpPr/>
          <p:nvPr/>
        </p:nvSpPr>
        <p:spPr>
          <a:xfrm>
            <a:off x="257760" y="193680"/>
            <a:ext cx="9008640" cy="579960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defTabSz="914400">
              <a:lnSpc>
                <a:spcPct val="100000"/>
              </a:lnSpc>
            </a:pPr>
            <a:r>
              <a:rPr b="1" lang="en-US" sz="3600" spc="-1" strike="noStrike">
                <a:solidFill>
                  <a:schemeClr val="lt1"/>
                </a:solidFill>
                <a:latin typeface="Microsoft JhengHei Light"/>
                <a:ea typeface="Microsoft JhengHei Light"/>
              </a:rPr>
              <a:t>GitLab </a:t>
            </a:r>
            <a:r>
              <a:rPr b="1" lang="zh-TW" sz="3600" spc="-1" strike="noStrike">
                <a:solidFill>
                  <a:schemeClr val="lt1"/>
                </a:solidFill>
                <a:latin typeface="Microsoft JhengHei Light"/>
                <a:ea typeface="Microsoft JhengHei Light"/>
              </a:rPr>
              <a:t>版控</a:t>
            </a:r>
            <a:r>
              <a:rPr b="1" lang="en-US" sz="3600" spc="-1" strike="noStrike">
                <a:solidFill>
                  <a:schemeClr val="lt1"/>
                </a:solidFill>
                <a:latin typeface="Microsoft JhengHei Light"/>
                <a:ea typeface="Microsoft JhengHei Light"/>
              </a:rPr>
              <a:t>Commit </a:t>
            </a:r>
            <a:r>
              <a:rPr b="1" lang="zh-TW" sz="3600" spc="-1" strike="noStrike">
                <a:solidFill>
                  <a:schemeClr val="lt1"/>
                </a:solidFill>
                <a:latin typeface="Microsoft JhengHei Light"/>
                <a:ea typeface="Microsoft JhengHei Light"/>
              </a:rPr>
              <a:t>規則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93" name="圖片 14" descr=""/>
          <p:cNvPicPr/>
          <p:nvPr/>
        </p:nvPicPr>
        <p:blipFill>
          <a:blip r:embed="rId1"/>
          <a:stretch/>
        </p:blipFill>
        <p:spPr>
          <a:xfrm>
            <a:off x="162720" y="1104120"/>
            <a:ext cx="9712440" cy="4649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rIns="100800" tIns="100800" bIns="100800" anchor="ctr">
            <a:noAutofit/>
          </a:bodyPr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3600" spc="-1" strike="noStrike">
                <a:solidFill>
                  <a:srgbClr val="002060"/>
                </a:solidFill>
                <a:latin typeface="微軟正黑體"/>
                <a:ea typeface="微軟正黑體"/>
              </a:rPr>
              <a:t>Gitlab </a:t>
            </a:r>
            <a:r>
              <a:rPr b="1" lang="zh-TW" sz="3600" spc="-1" strike="noStrike">
                <a:solidFill>
                  <a:srgbClr val="002060"/>
                </a:solidFill>
                <a:latin typeface="微軟正黑體"/>
                <a:ea typeface="微軟正黑體"/>
              </a:rPr>
              <a:t>版控流程情境一</a:t>
            </a:r>
            <a:endParaRPr b="0" lang="en-US" sz="36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95" name="圓角矩形 10"/>
          <p:cNvSpPr/>
          <p:nvPr/>
        </p:nvSpPr>
        <p:spPr>
          <a:xfrm>
            <a:off x="626040" y="1957680"/>
            <a:ext cx="987480" cy="59292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600" spc="-1" strike="noStrike">
                <a:solidFill>
                  <a:schemeClr val="dk1"/>
                </a:solidFill>
                <a:latin typeface="Arial"/>
              </a:rPr>
              <a:t>Tag 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" name="圓角矩形 11"/>
          <p:cNvSpPr/>
          <p:nvPr/>
        </p:nvSpPr>
        <p:spPr>
          <a:xfrm>
            <a:off x="617040" y="2549520"/>
            <a:ext cx="996480" cy="19656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Arial"/>
              </a:rPr>
              <a:t>Prod.ver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圓角矩形 1"/>
          <p:cNvSpPr/>
          <p:nvPr/>
        </p:nvSpPr>
        <p:spPr>
          <a:xfrm>
            <a:off x="1738800" y="2157840"/>
            <a:ext cx="632520" cy="345240"/>
          </a:xfrm>
          <a:prstGeom prst="roundRect">
            <a:avLst>
              <a:gd name="adj" fmla="val 16667"/>
            </a:avLst>
          </a:prstGeom>
          <a:solidFill>
            <a:srgbClr val="9bbb59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400" spc="-1" strike="noStrike">
                <a:solidFill>
                  <a:schemeClr val="dk1"/>
                </a:solidFill>
                <a:latin typeface="Arial"/>
              </a:rPr>
              <a:t>Pull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" name="圓角矩形 10"/>
          <p:cNvSpPr/>
          <p:nvPr/>
        </p:nvSpPr>
        <p:spPr>
          <a:xfrm>
            <a:off x="2505600" y="1957680"/>
            <a:ext cx="987480" cy="59292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600" spc="-1" strike="noStrike">
                <a:solidFill>
                  <a:schemeClr val="dk1"/>
                </a:solidFill>
                <a:latin typeface="Arial"/>
              </a:rPr>
              <a:t>Issue A 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圓角矩形 11"/>
          <p:cNvSpPr/>
          <p:nvPr/>
        </p:nvSpPr>
        <p:spPr>
          <a:xfrm>
            <a:off x="2496600" y="2549520"/>
            <a:ext cx="996480" cy="196560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Arial"/>
              </a:rPr>
              <a:t>local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圓角矩形 1"/>
          <p:cNvSpPr/>
          <p:nvPr/>
        </p:nvSpPr>
        <p:spPr>
          <a:xfrm>
            <a:off x="3627360" y="2157840"/>
            <a:ext cx="632520" cy="345240"/>
          </a:xfrm>
          <a:prstGeom prst="roundRect">
            <a:avLst>
              <a:gd name="adj" fmla="val 16667"/>
            </a:avLst>
          </a:prstGeom>
          <a:solidFill>
            <a:srgbClr val="9bbb59"/>
          </a:solidFill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400" spc="-1" strike="noStrike">
                <a:solidFill>
                  <a:schemeClr val="dk1"/>
                </a:solidFill>
                <a:latin typeface="Arial"/>
              </a:rPr>
              <a:t>Push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圓角矩形 10"/>
          <p:cNvSpPr/>
          <p:nvPr/>
        </p:nvSpPr>
        <p:spPr>
          <a:xfrm>
            <a:off x="4428720" y="1957680"/>
            <a:ext cx="987480" cy="59292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600" spc="-1" strike="noStrike">
                <a:solidFill>
                  <a:schemeClr val="dk1"/>
                </a:solidFill>
                <a:latin typeface="Arial"/>
              </a:rPr>
              <a:t>Issue A 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" name="圓角矩形 11"/>
          <p:cNvSpPr/>
          <p:nvPr/>
        </p:nvSpPr>
        <p:spPr>
          <a:xfrm>
            <a:off x="4419720" y="2549520"/>
            <a:ext cx="996480" cy="19656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Arial"/>
              </a:rPr>
              <a:t>remote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向右箭號 3"/>
          <p:cNvSpPr/>
          <p:nvPr/>
        </p:nvSpPr>
        <p:spPr>
          <a:xfrm>
            <a:off x="1633320" y="2504160"/>
            <a:ext cx="843840" cy="2872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defTabSz="914400">
              <a:lnSpc>
                <a:spcPct val="100000"/>
              </a:lnSpc>
            </a:pPr>
            <a:endParaRPr b="0" lang="en-US" sz="1200" spc="-1" strike="noStrike">
              <a:solidFill>
                <a:schemeClr val="lt1"/>
              </a:solidFill>
              <a:latin typeface="Arial"/>
            </a:endParaRPr>
          </a:p>
        </p:txBody>
      </p:sp>
      <p:sp>
        <p:nvSpPr>
          <p:cNvPr id="104" name="圓角矩形 1"/>
          <p:cNvSpPr/>
          <p:nvPr/>
        </p:nvSpPr>
        <p:spPr>
          <a:xfrm>
            <a:off x="5568480" y="2129040"/>
            <a:ext cx="632520" cy="345240"/>
          </a:xfrm>
          <a:prstGeom prst="roundRect">
            <a:avLst>
              <a:gd name="adj" fmla="val 16667"/>
            </a:avLst>
          </a:prstGeom>
          <a:solidFill>
            <a:srgbClr val="9bbb59"/>
          </a:solidFill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400" spc="-1" strike="noStrike">
                <a:solidFill>
                  <a:schemeClr val="dk1"/>
                </a:solidFill>
                <a:latin typeface="Arial"/>
              </a:rPr>
              <a:t>MR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" name="圓角矩形 10"/>
          <p:cNvSpPr/>
          <p:nvPr/>
        </p:nvSpPr>
        <p:spPr>
          <a:xfrm>
            <a:off x="6365160" y="1973520"/>
            <a:ext cx="987480" cy="59292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600" spc="-1" strike="noStrike">
                <a:solidFill>
                  <a:schemeClr val="dk1"/>
                </a:solidFill>
                <a:latin typeface="Arial"/>
              </a:rPr>
              <a:t>dev 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" name="圓角矩形 11"/>
          <p:cNvSpPr/>
          <p:nvPr/>
        </p:nvSpPr>
        <p:spPr>
          <a:xfrm>
            <a:off x="6356160" y="2565360"/>
            <a:ext cx="996480" cy="19656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Arial"/>
              </a:rPr>
              <a:t>remote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向右箭號 3"/>
          <p:cNvSpPr/>
          <p:nvPr/>
        </p:nvSpPr>
        <p:spPr>
          <a:xfrm>
            <a:off x="3541320" y="2503080"/>
            <a:ext cx="843840" cy="2872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defTabSz="914400">
              <a:lnSpc>
                <a:spcPct val="100000"/>
              </a:lnSpc>
            </a:pPr>
            <a:endParaRPr b="0" lang="en-US" sz="1200" spc="-1" strike="noStrike">
              <a:solidFill>
                <a:schemeClr val="lt1"/>
              </a:solidFill>
              <a:latin typeface="Arial"/>
            </a:endParaRPr>
          </a:p>
        </p:txBody>
      </p:sp>
      <p:sp>
        <p:nvSpPr>
          <p:cNvPr id="108" name="向右箭號 3"/>
          <p:cNvSpPr/>
          <p:nvPr/>
        </p:nvSpPr>
        <p:spPr>
          <a:xfrm>
            <a:off x="5463000" y="2474640"/>
            <a:ext cx="843840" cy="2872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defTabSz="914400">
              <a:lnSpc>
                <a:spcPct val="100000"/>
              </a:lnSpc>
            </a:pPr>
            <a:endParaRPr b="0" lang="en-US" sz="1200" spc="-1" strike="noStrike">
              <a:solidFill>
                <a:schemeClr val="lt1"/>
              </a:solidFill>
              <a:latin typeface="Arial"/>
            </a:endParaRPr>
          </a:p>
        </p:txBody>
      </p:sp>
      <p:sp>
        <p:nvSpPr>
          <p:cNvPr id="109" name="圓角矩形 1"/>
          <p:cNvSpPr/>
          <p:nvPr/>
        </p:nvSpPr>
        <p:spPr>
          <a:xfrm>
            <a:off x="3053520" y="3925080"/>
            <a:ext cx="632520" cy="345240"/>
          </a:xfrm>
          <a:prstGeom prst="roundRect">
            <a:avLst>
              <a:gd name="adj" fmla="val 16667"/>
            </a:avLst>
          </a:prstGeom>
          <a:solidFill>
            <a:srgbClr val="9bbb59"/>
          </a:solidFill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400" spc="-1" strike="noStrike">
                <a:solidFill>
                  <a:schemeClr val="dk1"/>
                </a:solidFill>
                <a:latin typeface="Arial"/>
              </a:rPr>
              <a:t>MR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" name="圓角矩形 10"/>
          <p:cNvSpPr/>
          <p:nvPr/>
        </p:nvSpPr>
        <p:spPr>
          <a:xfrm>
            <a:off x="3850200" y="3769200"/>
            <a:ext cx="987480" cy="59292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600" spc="-1" strike="noStrike">
                <a:solidFill>
                  <a:schemeClr val="dk1"/>
                </a:solidFill>
                <a:latin typeface="Arial"/>
              </a:rPr>
              <a:t>main 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圓角矩形 11"/>
          <p:cNvSpPr/>
          <p:nvPr/>
        </p:nvSpPr>
        <p:spPr>
          <a:xfrm>
            <a:off x="3841200" y="4361040"/>
            <a:ext cx="996480" cy="19656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Arial"/>
              </a:rPr>
              <a:t>remote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向右箭號 3"/>
          <p:cNvSpPr/>
          <p:nvPr/>
        </p:nvSpPr>
        <p:spPr>
          <a:xfrm>
            <a:off x="2948040" y="4270320"/>
            <a:ext cx="843840" cy="2872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defTabSz="914400">
              <a:lnSpc>
                <a:spcPct val="100000"/>
              </a:lnSpc>
            </a:pPr>
            <a:endParaRPr b="0" lang="en-US" sz="1200" spc="-1" strike="noStrike">
              <a:solidFill>
                <a:schemeClr val="lt1"/>
              </a:solidFill>
              <a:latin typeface="Arial"/>
            </a:endParaRPr>
          </a:p>
        </p:txBody>
      </p:sp>
      <p:sp>
        <p:nvSpPr>
          <p:cNvPr id="113" name="PlaceHolder 1"/>
          <p:cNvSpPr/>
          <p:nvPr/>
        </p:nvSpPr>
        <p:spPr>
          <a:xfrm>
            <a:off x="1113840" y="1053000"/>
            <a:ext cx="8334720" cy="517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100800" rIns="100800" tIns="100800" bIns="10080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1" lang="zh-TW" sz="2000" spc="-1" strike="noStrike">
                <a:solidFill>
                  <a:srgbClr val="002060"/>
                </a:solidFill>
                <a:latin typeface="標楷體"/>
                <a:ea typeface="標楷體"/>
              </a:rPr>
              <a:t>單張需求開發：</a:t>
            </a:r>
            <a:r>
              <a:rPr b="0" lang="zh-TW" sz="2000" spc="-1" strike="noStrike">
                <a:solidFill>
                  <a:srgbClr val="002060"/>
                </a:solidFill>
                <a:latin typeface="標楷體"/>
                <a:ea typeface="標楷體"/>
              </a:rPr>
              <a:t>拉正式環境</a:t>
            </a:r>
            <a:r>
              <a:rPr b="0" lang="en-US" sz="2000" spc="-1" strike="noStrike">
                <a:solidFill>
                  <a:srgbClr val="002060"/>
                </a:solidFill>
                <a:latin typeface="標楷體"/>
                <a:ea typeface="標楷體"/>
              </a:rPr>
              <a:t>( Prod. Tag)</a:t>
            </a:r>
            <a:r>
              <a:rPr b="0" lang="zh-TW" sz="2000" spc="-1" strike="noStrike">
                <a:solidFill>
                  <a:srgbClr val="002060"/>
                </a:solidFill>
                <a:latin typeface="標楷體"/>
                <a:ea typeface="標楷體"/>
              </a:rPr>
              <a:t>版本建置 </a:t>
            </a:r>
            <a:r>
              <a:rPr b="0" lang="en-US" sz="2000" spc="-1" strike="noStrike">
                <a:solidFill>
                  <a:srgbClr val="002060"/>
                </a:solidFill>
                <a:latin typeface="標楷體"/>
                <a:ea typeface="標楷體"/>
              </a:rPr>
              <a:t>Issue A Branch</a:t>
            </a:r>
            <a:r>
              <a:rPr b="0" lang="zh-TW" sz="2000" spc="-1" strike="noStrike">
                <a:solidFill>
                  <a:srgbClr val="002060"/>
                </a:solidFill>
                <a:latin typeface="標楷體"/>
                <a:ea typeface="標楷體"/>
              </a:rPr>
              <a:t>。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PlaceHolder 1"/>
          <p:cNvSpPr/>
          <p:nvPr/>
        </p:nvSpPr>
        <p:spPr>
          <a:xfrm>
            <a:off x="321480" y="4650840"/>
            <a:ext cx="9505080" cy="1553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100800" rIns="100800" tIns="100800" bIns="10080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1" lang="zh-TW" sz="2000" spc="-1" strike="noStrike">
                <a:solidFill>
                  <a:srgbClr val="002060"/>
                </a:solidFill>
                <a:latin typeface="標楷體"/>
                <a:ea typeface="標楷體"/>
              </a:rPr>
              <a:t>情境細節</a:t>
            </a:r>
            <a:r>
              <a:rPr b="1" lang="en-US" sz="2000" spc="-1" strike="noStrike">
                <a:solidFill>
                  <a:srgbClr val="002060"/>
                </a:solidFill>
                <a:latin typeface="標楷體"/>
                <a:ea typeface="標楷體"/>
              </a:rPr>
              <a:t>: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0" lang="en-US" sz="2000" spc="-1" strike="noStrike">
                <a:solidFill>
                  <a:srgbClr val="002060"/>
                </a:solidFill>
                <a:latin typeface="標楷體"/>
                <a:ea typeface="標楷體"/>
              </a:rPr>
              <a:t>Pull </a:t>
            </a:r>
            <a:r>
              <a:rPr b="0" lang="en-US" sz="2000" spc="-1" strike="noStrike">
                <a:solidFill>
                  <a:srgbClr val="ff0000"/>
                </a:solidFill>
                <a:latin typeface="標楷體"/>
                <a:ea typeface="標楷體"/>
              </a:rPr>
              <a:t>Prod Tag </a:t>
            </a:r>
            <a:r>
              <a:rPr b="1" lang="en-US" sz="2000" spc="-1" strike="noStrike">
                <a:solidFill>
                  <a:srgbClr val="002060"/>
                </a:solidFill>
                <a:latin typeface="標楷體"/>
                <a:ea typeface="標楷體"/>
              </a:rPr>
              <a:t>=&gt;</a:t>
            </a:r>
            <a:r>
              <a:rPr b="0" lang="en-US" sz="2000" spc="-1" strike="noStrike">
                <a:solidFill>
                  <a:srgbClr val="002060"/>
                </a:solidFill>
                <a:latin typeface="標楷體"/>
                <a:ea typeface="標楷體"/>
              </a:rPr>
              <a:t> </a:t>
            </a:r>
            <a:r>
              <a:rPr b="0" lang="zh-TW" sz="2000" spc="-1" strike="noStrike">
                <a:solidFill>
                  <a:srgbClr val="002060"/>
                </a:solidFill>
                <a:latin typeface="標楷體"/>
                <a:ea typeface="標楷體"/>
              </a:rPr>
              <a:t>開發 </a:t>
            </a:r>
            <a:r>
              <a:rPr b="0" lang="en-US" sz="2000" spc="-1" strike="noStrike">
                <a:solidFill>
                  <a:srgbClr val="002060"/>
                </a:solidFill>
                <a:latin typeface="標楷體"/>
                <a:ea typeface="標楷體"/>
              </a:rPr>
              <a:t>A </a:t>
            </a:r>
            <a:r>
              <a:rPr b="0" lang="zh-TW" sz="2000" spc="-1" strike="noStrike">
                <a:solidFill>
                  <a:srgbClr val="002060"/>
                </a:solidFill>
                <a:latin typeface="標楷體"/>
                <a:ea typeface="標楷體"/>
              </a:rPr>
              <a:t>版本 </a:t>
            </a:r>
            <a:r>
              <a:rPr b="1" lang="en-US" sz="2000" spc="-1" strike="noStrike">
                <a:solidFill>
                  <a:srgbClr val="002060"/>
                </a:solidFill>
                <a:latin typeface="標楷體"/>
                <a:ea typeface="標楷體"/>
              </a:rPr>
              <a:t>=&gt;</a:t>
            </a:r>
            <a:r>
              <a:rPr b="0" lang="en-US" sz="2000" spc="-1" strike="noStrike">
                <a:solidFill>
                  <a:srgbClr val="002060"/>
                </a:solidFill>
                <a:latin typeface="標楷體"/>
                <a:ea typeface="標楷體"/>
              </a:rPr>
              <a:t> Push </a:t>
            </a:r>
            <a:r>
              <a:rPr b="0" lang="en-US" sz="2000" spc="-1" strike="noStrike">
                <a:solidFill>
                  <a:srgbClr val="ff0000"/>
                </a:solidFill>
                <a:latin typeface="標楷體"/>
                <a:ea typeface="標楷體"/>
              </a:rPr>
              <a:t>Issue A</a:t>
            </a:r>
            <a:r>
              <a:rPr b="0" lang="en-US" sz="2000" spc="-1" strike="noStrike">
                <a:solidFill>
                  <a:srgbClr val="002060"/>
                </a:solidFill>
                <a:latin typeface="標楷體"/>
                <a:ea typeface="標楷體"/>
              </a:rPr>
              <a:t> branch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1" lang="en-US" sz="2000" spc="-1" strike="noStrike">
                <a:solidFill>
                  <a:srgbClr val="002060"/>
                </a:solidFill>
                <a:latin typeface="標楷體"/>
                <a:ea typeface="標楷體"/>
              </a:rPr>
              <a:t>=&gt;</a:t>
            </a:r>
            <a:r>
              <a:rPr b="0" lang="en-US" sz="2000" spc="-1" strike="noStrike">
                <a:solidFill>
                  <a:srgbClr val="002060"/>
                </a:solidFill>
                <a:latin typeface="標楷體"/>
                <a:ea typeface="標楷體"/>
              </a:rPr>
              <a:t> Merge </a:t>
            </a:r>
            <a:r>
              <a:rPr b="0" lang="en-US" sz="2000" spc="-1" strike="noStrike">
                <a:solidFill>
                  <a:srgbClr val="ff0000"/>
                </a:solidFill>
                <a:latin typeface="標楷體"/>
                <a:ea typeface="標楷體"/>
              </a:rPr>
              <a:t>Issue A</a:t>
            </a:r>
            <a:r>
              <a:rPr b="0" lang="en-US" sz="2000" spc="-1" strike="noStrike">
                <a:solidFill>
                  <a:srgbClr val="002060"/>
                </a:solidFill>
                <a:latin typeface="標楷體"/>
                <a:ea typeface="標楷體"/>
              </a:rPr>
              <a:t> branch </a:t>
            </a:r>
            <a:r>
              <a:rPr b="0" lang="zh-TW" sz="2000" spc="-1" strike="noStrike">
                <a:solidFill>
                  <a:srgbClr val="002060"/>
                </a:solidFill>
                <a:latin typeface="標楷體"/>
                <a:ea typeface="標楷體"/>
              </a:rPr>
              <a:t>至 </a:t>
            </a:r>
            <a:r>
              <a:rPr b="0" lang="en-US" sz="2000" spc="-1" strike="noStrike">
                <a:solidFill>
                  <a:srgbClr val="ff0000"/>
                </a:solidFill>
                <a:latin typeface="標楷體"/>
                <a:ea typeface="標楷體"/>
              </a:rPr>
              <a:t>dev</a:t>
            </a:r>
            <a:r>
              <a:rPr b="0" lang="en-US" sz="2000" spc="-1" strike="noStrike">
                <a:solidFill>
                  <a:srgbClr val="002060"/>
                </a:solidFill>
                <a:latin typeface="標楷體"/>
                <a:ea typeface="標楷體"/>
              </a:rPr>
              <a:t> branch </a:t>
            </a:r>
            <a:r>
              <a:rPr b="0" lang="zh-TW" sz="2000" spc="-1" strike="noStrike">
                <a:solidFill>
                  <a:srgbClr val="002060"/>
                </a:solidFill>
                <a:latin typeface="標楷體"/>
                <a:ea typeface="標楷體"/>
              </a:rPr>
              <a:t>進行 </a:t>
            </a:r>
            <a:r>
              <a:rPr b="0" lang="en-US" sz="2000" spc="-1" strike="noStrike">
                <a:solidFill>
                  <a:srgbClr val="002060"/>
                </a:solidFill>
                <a:latin typeface="標楷體"/>
                <a:ea typeface="標楷體"/>
              </a:rPr>
              <a:t>SIT </a:t>
            </a:r>
            <a:r>
              <a:rPr b="0" lang="zh-TW" sz="2000" spc="-1" strike="noStrike">
                <a:solidFill>
                  <a:srgbClr val="002060"/>
                </a:solidFill>
                <a:latin typeface="標楷體"/>
                <a:ea typeface="標楷體"/>
              </a:rPr>
              <a:t>測試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1" lang="en-US" sz="2000" spc="-1" strike="noStrike">
                <a:solidFill>
                  <a:srgbClr val="002060"/>
                </a:solidFill>
                <a:latin typeface="標楷體"/>
                <a:ea typeface="標楷體"/>
              </a:rPr>
              <a:t>=&gt;</a:t>
            </a:r>
            <a:r>
              <a:rPr b="0" lang="en-US" sz="2000" spc="-1" strike="noStrike">
                <a:solidFill>
                  <a:srgbClr val="002060"/>
                </a:solidFill>
                <a:latin typeface="標楷體"/>
                <a:ea typeface="標楷體"/>
              </a:rPr>
              <a:t> Merge </a:t>
            </a:r>
            <a:r>
              <a:rPr b="0" lang="en-US" sz="2000" spc="-1" strike="noStrike">
                <a:solidFill>
                  <a:srgbClr val="ff0000"/>
                </a:solidFill>
                <a:latin typeface="標楷體"/>
                <a:ea typeface="標楷體"/>
              </a:rPr>
              <a:t>Issue A</a:t>
            </a:r>
            <a:r>
              <a:rPr b="0" lang="en-US" sz="2000" spc="-1" strike="noStrike">
                <a:solidFill>
                  <a:srgbClr val="002060"/>
                </a:solidFill>
                <a:latin typeface="標楷體"/>
                <a:ea typeface="標楷體"/>
              </a:rPr>
              <a:t> branch </a:t>
            </a:r>
            <a:r>
              <a:rPr b="0" lang="zh-TW" sz="2000" spc="-1" strike="noStrike">
                <a:solidFill>
                  <a:srgbClr val="002060"/>
                </a:solidFill>
                <a:latin typeface="標楷體"/>
                <a:ea typeface="標楷體"/>
              </a:rPr>
              <a:t>至 </a:t>
            </a:r>
            <a:r>
              <a:rPr b="0" lang="en-US" sz="2000" spc="-1" strike="noStrike">
                <a:solidFill>
                  <a:srgbClr val="ff0000"/>
                </a:solidFill>
                <a:latin typeface="標楷體"/>
                <a:ea typeface="標楷體"/>
              </a:rPr>
              <a:t>main</a:t>
            </a:r>
            <a:r>
              <a:rPr b="0" lang="en-US" sz="2000" spc="-1" strike="noStrike">
                <a:solidFill>
                  <a:srgbClr val="002060"/>
                </a:solidFill>
                <a:latin typeface="標楷體"/>
                <a:ea typeface="標楷體"/>
              </a:rPr>
              <a:t> branch </a:t>
            </a:r>
            <a:r>
              <a:rPr b="0" lang="zh-TW" sz="2000" spc="-1" strike="noStrike">
                <a:solidFill>
                  <a:srgbClr val="002060"/>
                </a:solidFill>
                <a:latin typeface="標楷體"/>
                <a:ea typeface="標楷體"/>
              </a:rPr>
              <a:t>進行 </a:t>
            </a:r>
            <a:r>
              <a:rPr b="0" lang="en-US" sz="2000" spc="-1" strike="noStrike">
                <a:solidFill>
                  <a:srgbClr val="002060"/>
                </a:solidFill>
                <a:latin typeface="標楷體"/>
                <a:ea typeface="標楷體"/>
              </a:rPr>
              <a:t>UAT </a:t>
            </a:r>
            <a:r>
              <a:rPr b="0" lang="zh-TW" sz="2000" spc="-1" strike="noStrike">
                <a:solidFill>
                  <a:srgbClr val="002060"/>
                </a:solidFill>
                <a:latin typeface="標楷體"/>
                <a:ea typeface="標楷體"/>
              </a:rPr>
              <a:t>測試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圓角矩形 1"/>
          <p:cNvSpPr/>
          <p:nvPr/>
        </p:nvSpPr>
        <p:spPr>
          <a:xfrm>
            <a:off x="5865120" y="4141440"/>
            <a:ext cx="632520" cy="413640"/>
          </a:xfrm>
          <a:prstGeom prst="roundRect">
            <a:avLst>
              <a:gd name="adj" fmla="val 16667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400" spc="-1" strike="noStrike">
                <a:solidFill>
                  <a:schemeClr val="dk1"/>
                </a:solidFill>
                <a:latin typeface="Arial"/>
              </a:rPr>
              <a:t>UAT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圓角矩形 1"/>
          <p:cNvSpPr/>
          <p:nvPr/>
        </p:nvSpPr>
        <p:spPr>
          <a:xfrm>
            <a:off x="5865120" y="3769200"/>
            <a:ext cx="632520" cy="38304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400" spc="-1" strike="noStrike">
                <a:solidFill>
                  <a:schemeClr val="dk1"/>
                </a:solidFill>
                <a:latin typeface="Arial"/>
              </a:rPr>
              <a:t>A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向右箭號 3"/>
          <p:cNvSpPr/>
          <p:nvPr/>
        </p:nvSpPr>
        <p:spPr>
          <a:xfrm>
            <a:off x="7444440" y="2477880"/>
            <a:ext cx="843840" cy="2872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defTabSz="914400">
              <a:lnSpc>
                <a:spcPct val="100000"/>
              </a:lnSpc>
            </a:pPr>
            <a:endParaRPr b="0" lang="en-US" sz="1200" spc="-1" strike="noStrike">
              <a:solidFill>
                <a:schemeClr val="lt1"/>
              </a:solidFill>
              <a:latin typeface="Arial"/>
            </a:endParaRPr>
          </a:p>
        </p:txBody>
      </p:sp>
      <p:sp>
        <p:nvSpPr>
          <p:cNvPr id="118" name="向右箭號 3"/>
          <p:cNvSpPr/>
          <p:nvPr/>
        </p:nvSpPr>
        <p:spPr>
          <a:xfrm>
            <a:off x="4929480" y="4273200"/>
            <a:ext cx="843840" cy="2872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defTabSz="914400">
              <a:lnSpc>
                <a:spcPct val="100000"/>
              </a:lnSpc>
            </a:pPr>
            <a:endParaRPr b="0" lang="en-US" sz="1200" spc="-1" strike="noStrike">
              <a:solidFill>
                <a:schemeClr val="lt1"/>
              </a:solidFill>
              <a:latin typeface="Arial"/>
            </a:endParaRPr>
          </a:p>
        </p:txBody>
      </p:sp>
      <p:sp>
        <p:nvSpPr>
          <p:cNvPr id="119" name="圓角矩形 1"/>
          <p:cNvSpPr/>
          <p:nvPr/>
        </p:nvSpPr>
        <p:spPr>
          <a:xfrm>
            <a:off x="8375040" y="2329560"/>
            <a:ext cx="632520" cy="413640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400" spc="-1" strike="noStrike">
                <a:solidFill>
                  <a:schemeClr val="dk1"/>
                </a:solidFill>
                <a:latin typeface="Arial"/>
              </a:rPr>
              <a:t>SIT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" name="圓角矩形 1"/>
          <p:cNvSpPr/>
          <p:nvPr/>
        </p:nvSpPr>
        <p:spPr>
          <a:xfrm>
            <a:off x="8375040" y="1957680"/>
            <a:ext cx="632520" cy="38304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400" spc="-1" strike="noStrike">
                <a:solidFill>
                  <a:schemeClr val="dk1"/>
                </a:solidFill>
                <a:latin typeface="Arial"/>
              </a:rPr>
              <a:t>A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圓角矩形 10"/>
          <p:cNvSpPr/>
          <p:nvPr/>
        </p:nvSpPr>
        <p:spPr>
          <a:xfrm>
            <a:off x="1886760" y="3769200"/>
            <a:ext cx="987480" cy="59292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600" spc="-1" strike="noStrike">
                <a:solidFill>
                  <a:schemeClr val="dk1"/>
                </a:solidFill>
                <a:latin typeface="Arial"/>
              </a:rPr>
              <a:t>Issue A 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" name="圓角矩形 11"/>
          <p:cNvSpPr/>
          <p:nvPr/>
        </p:nvSpPr>
        <p:spPr>
          <a:xfrm>
            <a:off x="1877760" y="4361040"/>
            <a:ext cx="996480" cy="19656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Arial"/>
              </a:rPr>
              <a:t>remote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123" name="肘形接點 10"/>
          <p:cNvCxnSpPr>
            <a:stCxn id="119" idx="2"/>
            <a:endCxn id="121" idx="0"/>
          </p:cNvCxnSpPr>
          <p:nvPr/>
        </p:nvCxnSpPr>
        <p:spPr>
          <a:xfrm rot="5400000">
            <a:off x="5022720" y="100800"/>
            <a:ext cx="1026360" cy="6311160"/>
          </a:xfrm>
          <a:prstGeom prst="bentConnector3">
            <a:avLst>
              <a:gd name="adj1" fmla="val 50000"/>
            </a:avLst>
          </a:prstGeom>
          <a:ln>
            <a:solidFill>
              <a:srgbClr val="000000"/>
            </a:solidFill>
            <a:round/>
            <a:tailEnd len="med" type="triangle" w="med"/>
          </a:ln>
        </p:spPr>
      </p:cxnSp>
      <p:sp>
        <p:nvSpPr>
          <p:cNvPr id="124" name="圓角矩形 1"/>
          <p:cNvSpPr/>
          <p:nvPr/>
        </p:nvSpPr>
        <p:spPr>
          <a:xfrm>
            <a:off x="5074560" y="3035520"/>
            <a:ext cx="1126800" cy="410040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1" lang="zh-TW" sz="1400" spc="-1" strike="noStrike">
                <a:solidFill>
                  <a:schemeClr val="dk1"/>
                </a:solidFill>
                <a:latin typeface="Arial"/>
              </a:rPr>
              <a:t>測試通過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5" name="圓角矩形 1"/>
          <p:cNvSpPr/>
          <p:nvPr/>
        </p:nvSpPr>
        <p:spPr>
          <a:xfrm>
            <a:off x="6668280" y="3590640"/>
            <a:ext cx="2770200" cy="1185120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1" lang="zh-TW" sz="1400" spc="-1" strike="noStrike">
                <a:solidFill>
                  <a:srgbClr val="000000"/>
                </a:solidFill>
                <a:latin typeface="Arial"/>
              </a:rPr>
              <a:t>無需求情境下 </a:t>
            </a:r>
            <a:r>
              <a:rPr b="1" lang="en-US" sz="1400" spc="-1" strike="noStrike">
                <a:solidFill>
                  <a:srgbClr val="000000"/>
                </a:solidFill>
                <a:latin typeface="Arial"/>
              </a:rPr>
              <a:t>: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</a:rPr>
              <a:t>main branch = Prod. Ver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r>
              <a:rPr b="1" lang="zh-TW" sz="1400" spc="-1" strike="noStrike">
                <a:solidFill>
                  <a:srgbClr val="000000"/>
                </a:solidFill>
                <a:latin typeface="Arial"/>
              </a:rPr>
              <a:t>有需求開發情境下 </a:t>
            </a:r>
            <a:r>
              <a:rPr b="1" lang="en-US" sz="1400" spc="-1" strike="noStrike">
                <a:solidFill>
                  <a:srgbClr val="000000"/>
                </a:solidFill>
                <a:latin typeface="Arial"/>
              </a:rPr>
              <a:t>: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</a:rPr>
              <a:t>main branch = </a:t>
            </a:r>
            <a:r>
              <a:rPr b="1" lang="zh-TW" sz="1400" spc="-1" strike="noStrike">
                <a:solidFill>
                  <a:srgbClr val="000000"/>
                </a:solidFill>
                <a:latin typeface="Arial"/>
              </a:rPr>
              <a:t>先上線的版本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rIns="100800" tIns="100800" bIns="100800" anchor="ctr">
            <a:noAutofit/>
          </a:bodyPr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3600" spc="-1" strike="noStrike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b="1" lang="zh-TW" sz="3600" spc="-1" strike="noStrike">
                <a:solidFill>
                  <a:srgbClr val="002060"/>
                </a:solidFill>
                <a:latin typeface="微軟正黑體"/>
                <a:ea typeface="微軟正黑體"/>
              </a:rPr>
              <a:t>版控流程情境二</a:t>
            </a:r>
            <a:endParaRPr b="0" lang="en-US" sz="36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127" name="PlaceHolder 1"/>
          <p:cNvSpPr/>
          <p:nvPr/>
        </p:nvSpPr>
        <p:spPr>
          <a:xfrm>
            <a:off x="432360" y="4377600"/>
            <a:ext cx="9357840" cy="169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100800" rIns="100800" tIns="100800" bIns="10080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1" lang="zh-TW" sz="2000" spc="-1" strike="noStrike">
                <a:solidFill>
                  <a:srgbClr val="002060"/>
                </a:solidFill>
                <a:latin typeface="標楷體"/>
                <a:ea typeface="標楷體"/>
              </a:rPr>
              <a:t>情境細節</a:t>
            </a:r>
            <a:r>
              <a:rPr b="1" lang="en-US" sz="2000" spc="-1" strike="noStrike">
                <a:solidFill>
                  <a:srgbClr val="002060"/>
                </a:solidFill>
                <a:latin typeface="標楷體"/>
                <a:ea typeface="標楷體"/>
              </a:rPr>
              <a:t>: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0" lang="en-US" sz="2000" spc="-1" strike="noStrike">
                <a:solidFill>
                  <a:srgbClr val="002060"/>
                </a:solidFill>
                <a:latin typeface="標楷體"/>
                <a:ea typeface="標楷體"/>
              </a:rPr>
              <a:t>Issue A </a:t>
            </a:r>
            <a:r>
              <a:rPr b="0" lang="zh-TW" sz="2000" spc="-1" strike="noStrike">
                <a:solidFill>
                  <a:srgbClr val="002060"/>
                </a:solidFill>
                <a:latin typeface="標楷體"/>
                <a:ea typeface="標楷體"/>
              </a:rPr>
              <a:t>退回 </a:t>
            </a:r>
            <a:r>
              <a:rPr b="1" lang="en-US" sz="2000" spc="-1" strike="noStrike">
                <a:solidFill>
                  <a:srgbClr val="002060"/>
                </a:solidFill>
                <a:latin typeface="標楷體"/>
                <a:ea typeface="標楷體"/>
              </a:rPr>
              <a:t>=&gt;</a:t>
            </a:r>
            <a:r>
              <a:rPr b="0" lang="en-US" sz="2000" spc="-1" strike="noStrike">
                <a:solidFill>
                  <a:srgbClr val="002060"/>
                </a:solidFill>
                <a:latin typeface="標楷體"/>
                <a:ea typeface="標楷體"/>
              </a:rPr>
              <a:t> Pull </a:t>
            </a:r>
            <a:r>
              <a:rPr b="0" lang="en-US" sz="2000" spc="-1" strike="noStrike">
                <a:solidFill>
                  <a:srgbClr val="ff0000"/>
                </a:solidFill>
                <a:latin typeface="標楷體"/>
                <a:ea typeface="標楷體"/>
              </a:rPr>
              <a:t>main</a:t>
            </a:r>
            <a:r>
              <a:rPr b="0" lang="en-US" sz="2000" spc="-1" strike="noStrike">
                <a:solidFill>
                  <a:srgbClr val="002060"/>
                </a:solidFill>
                <a:latin typeface="標楷體"/>
                <a:ea typeface="標楷體"/>
              </a:rPr>
              <a:t> branch </a:t>
            </a:r>
            <a:r>
              <a:rPr b="1" lang="en-US" sz="2000" spc="-1" strike="noStrike">
                <a:solidFill>
                  <a:srgbClr val="002060"/>
                </a:solidFill>
                <a:latin typeface="標楷體"/>
                <a:ea typeface="標楷體"/>
              </a:rPr>
              <a:t>=&gt;</a:t>
            </a:r>
            <a:r>
              <a:rPr b="0" lang="en-US" sz="2000" spc="-1" strike="noStrike">
                <a:solidFill>
                  <a:srgbClr val="002060"/>
                </a:solidFill>
                <a:latin typeface="標楷體"/>
                <a:ea typeface="標楷體"/>
              </a:rPr>
              <a:t> </a:t>
            </a:r>
            <a:r>
              <a:rPr b="0" lang="zh-TW" sz="2000" spc="-1" strike="noStrike">
                <a:solidFill>
                  <a:srgbClr val="002060"/>
                </a:solidFill>
                <a:latin typeface="標楷體"/>
                <a:ea typeface="標楷體"/>
              </a:rPr>
              <a:t>調整 </a:t>
            </a:r>
            <a:r>
              <a:rPr b="0" lang="en-US" sz="2000" spc="-1" strike="noStrike">
                <a:solidFill>
                  <a:srgbClr val="002060"/>
                </a:solidFill>
                <a:latin typeface="標楷體"/>
                <a:ea typeface="標楷體"/>
              </a:rPr>
              <a:t>A </a:t>
            </a:r>
            <a:r>
              <a:rPr b="0" lang="zh-TW" sz="2000" spc="-1" strike="noStrike">
                <a:solidFill>
                  <a:srgbClr val="002060"/>
                </a:solidFill>
                <a:latin typeface="標楷體"/>
                <a:ea typeface="標楷體"/>
              </a:rPr>
              <a:t>版本 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1" lang="en-US" sz="2000" spc="-1" strike="noStrike">
                <a:solidFill>
                  <a:srgbClr val="002060"/>
                </a:solidFill>
                <a:latin typeface="標楷體"/>
                <a:ea typeface="標楷體"/>
              </a:rPr>
              <a:t>=&gt;</a:t>
            </a:r>
            <a:r>
              <a:rPr b="0" lang="en-US" sz="2000" spc="-1" strike="noStrike">
                <a:solidFill>
                  <a:srgbClr val="002060"/>
                </a:solidFill>
                <a:latin typeface="標楷體"/>
                <a:ea typeface="標楷體"/>
              </a:rPr>
              <a:t> Push </a:t>
            </a:r>
            <a:r>
              <a:rPr b="0" lang="en-US" sz="2000" spc="-1" strike="noStrike">
                <a:solidFill>
                  <a:srgbClr val="ff0000"/>
                </a:solidFill>
                <a:latin typeface="標楷體"/>
                <a:ea typeface="標楷體"/>
              </a:rPr>
              <a:t>Issue A</a:t>
            </a:r>
            <a:r>
              <a:rPr b="0" lang="en-US" sz="2000" spc="-1" strike="noStrike">
                <a:solidFill>
                  <a:srgbClr val="002060"/>
                </a:solidFill>
                <a:latin typeface="標楷體"/>
                <a:ea typeface="標楷體"/>
              </a:rPr>
              <a:t> branch 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1" lang="en-US" sz="2000" spc="-1" strike="noStrike">
                <a:solidFill>
                  <a:srgbClr val="002060"/>
                </a:solidFill>
                <a:latin typeface="標楷體"/>
                <a:ea typeface="標楷體"/>
              </a:rPr>
              <a:t>=&gt;</a:t>
            </a:r>
            <a:r>
              <a:rPr b="0" lang="en-US" sz="2000" spc="-1" strike="noStrike">
                <a:solidFill>
                  <a:srgbClr val="002060"/>
                </a:solidFill>
                <a:latin typeface="標楷體"/>
                <a:ea typeface="標楷體"/>
              </a:rPr>
              <a:t> Merge </a:t>
            </a:r>
            <a:r>
              <a:rPr b="0" lang="en-US" sz="2000" spc="-1" strike="noStrike">
                <a:solidFill>
                  <a:srgbClr val="ff0000"/>
                </a:solidFill>
                <a:latin typeface="標楷體"/>
                <a:ea typeface="標楷體"/>
              </a:rPr>
              <a:t>Issue A</a:t>
            </a:r>
            <a:r>
              <a:rPr b="0" lang="en-US" sz="2000" spc="-1" strike="noStrike">
                <a:solidFill>
                  <a:srgbClr val="002060"/>
                </a:solidFill>
                <a:latin typeface="標楷體"/>
                <a:ea typeface="標楷體"/>
              </a:rPr>
              <a:t> branch </a:t>
            </a:r>
            <a:r>
              <a:rPr b="0" lang="zh-TW" sz="2000" spc="-1" strike="noStrike">
                <a:solidFill>
                  <a:srgbClr val="002060"/>
                </a:solidFill>
                <a:latin typeface="標楷體"/>
                <a:ea typeface="標楷體"/>
              </a:rPr>
              <a:t>至 </a:t>
            </a:r>
            <a:r>
              <a:rPr b="0" lang="en-US" sz="2000" spc="-1" strike="noStrike">
                <a:solidFill>
                  <a:srgbClr val="ff0000"/>
                </a:solidFill>
                <a:latin typeface="標楷體"/>
                <a:ea typeface="標楷體"/>
              </a:rPr>
              <a:t>dev</a:t>
            </a:r>
            <a:r>
              <a:rPr b="0" lang="en-US" sz="2000" spc="-1" strike="noStrike">
                <a:solidFill>
                  <a:srgbClr val="002060"/>
                </a:solidFill>
                <a:latin typeface="標楷體"/>
                <a:ea typeface="標楷體"/>
              </a:rPr>
              <a:t> branch </a:t>
            </a:r>
            <a:r>
              <a:rPr b="0" lang="zh-TW" sz="2000" spc="-1" strike="noStrike">
                <a:solidFill>
                  <a:srgbClr val="002060"/>
                </a:solidFill>
                <a:latin typeface="標楷體"/>
                <a:ea typeface="標楷體"/>
              </a:rPr>
              <a:t>進行 </a:t>
            </a:r>
            <a:r>
              <a:rPr b="0" lang="en-US" sz="2000" spc="-1" strike="noStrike">
                <a:solidFill>
                  <a:srgbClr val="002060"/>
                </a:solidFill>
                <a:latin typeface="標楷體"/>
                <a:ea typeface="標楷體"/>
              </a:rPr>
              <a:t>SIT </a:t>
            </a:r>
            <a:r>
              <a:rPr b="0" lang="zh-TW" sz="2000" spc="-1" strike="noStrike">
                <a:solidFill>
                  <a:srgbClr val="002060"/>
                </a:solidFill>
                <a:latin typeface="標楷體"/>
                <a:ea typeface="標楷體"/>
              </a:rPr>
              <a:t>測試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1" lang="en-US" sz="2000" spc="-1" strike="noStrike">
                <a:solidFill>
                  <a:srgbClr val="002060"/>
                </a:solidFill>
                <a:latin typeface="標楷體"/>
                <a:ea typeface="標楷體"/>
              </a:rPr>
              <a:t>=&gt;</a:t>
            </a:r>
            <a:r>
              <a:rPr b="0" lang="en-US" sz="2000" spc="-1" strike="noStrike">
                <a:solidFill>
                  <a:srgbClr val="002060"/>
                </a:solidFill>
                <a:latin typeface="標楷體"/>
                <a:ea typeface="標楷體"/>
              </a:rPr>
              <a:t> Merge </a:t>
            </a:r>
            <a:r>
              <a:rPr b="0" lang="en-US" sz="2000" spc="-1" strike="noStrike">
                <a:solidFill>
                  <a:srgbClr val="ff0000"/>
                </a:solidFill>
                <a:latin typeface="標楷體"/>
                <a:ea typeface="標楷體"/>
              </a:rPr>
              <a:t>Issue A</a:t>
            </a:r>
            <a:r>
              <a:rPr b="0" lang="en-US" sz="2000" spc="-1" strike="noStrike">
                <a:solidFill>
                  <a:srgbClr val="002060"/>
                </a:solidFill>
                <a:latin typeface="標楷體"/>
                <a:ea typeface="標楷體"/>
              </a:rPr>
              <a:t> branch </a:t>
            </a:r>
            <a:r>
              <a:rPr b="0" lang="zh-TW" sz="2000" spc="-1" strike="noStrike">
                <a:solidFill>
                  <a:srgbClr val="002060"/>
                </a:solidFill>
                <a:latin typeface="標楷體"/>
                <a:ea typeface="標楷體"/>
              </a:rPr>
              <a:t>至 </a:t>
            </a:r>
            <a:r>
              <a:rPr b="0" lang="en-US" sz="2000" spc="-1" strike="noStrike">
                <a:solidFill>
                  <a:srgbClr val="ff0000"/>
                </a:solidFill>
                <a:latin typeface="標楷體"/>
                <a:ea typeface="標楷體"/>
              </a:rPr>
              <a:t>main</a:t>
            </a:r>
            <a:r>
              <a:rPr b="0" lang="en-US" sz="2000" spc="-1" strike="noStrike">
                <a:solidFill>
                  <a:srgbClr val="002060"/>
                </a:solidFill>
                <a:latin typeface="標楷體"/>
                <a:ea typeface="標楷體"/>
              </a:rPr>
              <a:t> branch </a:t>
            </a:r>
            <a:r>
              <a:rPr b="0" lang="zh-TW" sz="2000" spc="-1" strike="noStrike">
                <a:solidFill>
                  <a:srgbClr val="002060"/>
                </a:solidFill>
                <a:latin typeface="標楷體"/>
                <a:ea typeface="標楷體"/>
              </a:rPr>
              <a:t>進行 </a:t>
            </a:r>
            <a:r>
              <a:rPr b="0" lang="en-US" sz="2000" spc="-1" strike="noStrike">
                <a:solidFill>
                  <a:srgbClr val="002060"/>
                </a:solidFill>
                <a:latin typeface="標楷體"/>
                <a:ea typeface="標楷體"/>
              </a:rPr>
              <a:t>UAT </a:t>
            </a:r>
            <a:r>
              <a:rPr b="0" lang="zh-TW" sz="2000" spc="-1" strike="noStrike">
                <a:solidFill>
                  <a:srgbClr val="002060"/>
                </a:solidFill>
                <a:latin typeface="標楷體"/>
                <a:ea typeface="標楷體"/>
              </a:rPr>
              <a:t>再次測試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8" name="PlaceHolder 1"/>
          <p:cNvSpPr/>
          <p:nvPr/>
        </p:nvSpPr>
        <p:spPr>
          <a:xfrm>
            <a:off x="913680" y="832680"/>
            <a:ext cx="8660520" cy="78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100800" rIns="100800" tIns="100800" bIns="10080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1" lang="zh-TW" sz="2000" spc="-1" strike="noStrike">
                <a:solidFill>
                  <a:srgbClr val="002060"/>
                </a:solidFill>
                <a:latin typeface="標楷體"/>
                <a:ea typeface="標楷體"/>
              </a:rPr>
              <a:t>單張需求開發：</a:t>
            </a:r>
            <a:r>
              <a:rPr b="0" lang="en-US" sz="2000" spc="-1" strike="noStrike">
                <a:solidFill>
                  <a:srgbClr val="002060"/>
                </a:solidFill>
                <a:latin typeface="標楷體"/>
                <a:ea typeface="標楷體"/>
              </a:rPr>
              <a:t>UAT </a:t>
            </a:r>
            <a:r>
              <a:rPr b="0" lang="zh-TW" sz="2000" spc="-1" strike="noStrike">
                <a:solidFill>
                  <a:srgbClr val="002060"/>
                </a:solidFill>
                <a:latin typeface="標楷體"/>
                <a:ea typeface="標楷體"/>
              </a:rPr>
              <a:t>測試的 </a:t>
            </a:r>
            <a:r>
              <a:rPr b="0" lang="en-US" sz="2000" spc="-1" strike="noStrike">
                <a:solidFill>
                  <a:srgbClr val="002060"/>
                </a:solidFill>
                <a:latin typeface="標楷體"/>
                <a:ea typeface="標楷體"/>
              </a:rPr>
              <a:t>Issue A </a:t>
            </a:r>
            <a:r>
              <a:rPr b="0" lang="zh-TW" sz="2000" spc="-1" strike="noStrike">
                <a:solidFill>
                  <a:srgbClr val="002060"/>
                </a:solidFill>
                <a:latin typeface="標楷體"/>
                <a:ea typeface="標楷體"/>
              </a:rPr>
              <a:t>測試不通過，退回後重新修改送測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9" name="圓角矩形 1"/>
          <p:cNvSpPr/>
          <p:nvPr/>
        </p:nvSpPr>
        <p:spPr>
          <a:xfrm>
            <a:off x="183240" y="2310840"/>
            <a:ext cx="632520" cy="413640"/>
          </a:xfrm>
          <a:prstGeom prst="roundRect">
            <a:avLst>
              <a:gd name="adj" fmla="val 16667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400" spc="-1" strike="noStrike">
                <a:solidFill>
                  <a:schemeClr val="dk1"/>
                </a:solidFill>
                <a:latin typeface="Arial"/>
              </a:rPr>
              <a:t>UAT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0" name="圓角矩形 1"/>
          <p:cNvSpPr/>
          <p:nvPr/>
        </p:nvSpPr>
        <p:spPr>
          <a:xfrm>
            <a:off x="183240" y="1938600"/>
            <a:ext cx="632520" cy="38304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400" spc="-1" strike="noStrike">
                <a:solidFill>
                  <a:schemeClr val="dk1"/>
                </a:solidFill>
                <a:latin typeface="Arial"/>
              </a:rPr>
              <a:t>A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1" name="圓角矩形 10"/>
          <p:cNvSpPr/>
          <p:nvPr/>
        </p:nvSpPr>
        <p:spPr>
          <a:xfrm>
            <a:off x="1657080" y="1932840"/>
            <a:ext cx="987480" cy="59292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600" spc="-1" strike="noStrike">
                <a:solidFill>
                  <a:schemeClr val="dk1"/>
                </a:solidFill>
                <a:latin typeface="Arial"/>
              </a:rPr>
              <a:t>main 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2" name="圓角矩形 11"/>
          <p:cNvSpPr/>
          <p:nvPr/>
        </p:nvSpPr>
        <p:spPr>
          <a:xfrm>
            <a:off x="1648080" y="2524680"/>
            <a:ext cx="996480" cy="19656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Arial"/>
              </a:rPr>
              <a:t>remote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3" name="圓角矩形 1"/>
          <p:cNvSpPr/>
          <p:nvPr/>
        </p:nvSpPr>
        <p:spPr>
          <a:xfrm>
            <a:off x="2769480" y="2133000"/>
            <a:ext cx="632520" cy="345240"/>
          </a:xfrm>
          <a:prstGeom prst="roundRect">
            <a:avLst>
              <a:gd name="adj" fmla="val 16667"/>
            </a:avLst>
          </a:prstGeom>
          <a:solidFill>
            <a:srgbClr val="9bbb59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400" spc="-1" strike="noStrike">
                <a:solidFill>
                  <a:schemeClr val="dk1"/>
                </a:solidFill>
                <a:latin typeface="Arial"/>
              </a:rPr>
              <a:t>Pull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4" name="圓角矩形 10"/>
          <p:cNvSpPr/>
          <p:nvPr/>
        </p:nvSpPr>
        <p:spPr>
          <a:xfrm>
            <a:off x="3536640" y="1932840"/>
            <a:ext cx="987480" cy="59292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600" spc="-1" strike="noStrike">
                <a:solidFill>
                  <a:schemeClr val="dk1"/>
                </a:solidFill>
                <a:latin typeface="Arial"/>
              </a:rPr>
              <a:t>Issue A 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5" name="圓角矩形 11"/>
          <p:cNvSpPr/>
          <p:nvPr/>
        </p:nvSpPr>
        <p:spPr>
          <a:xfrm>
            <a:off x="3527640" y="2524680"/>
            <a:ext cx="996480" cy="196560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Arial"/>
              </a:rPr>
              <a:t>local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6" name="圓角矩形 1"/>
          <p:cNvSpPr/>
          <p:nvPr/>
        </p:nvSpPr>
        <p:spPr>
          <a:xfrm>
            <a:off x="4658400" y="2133000"/>
            <a:ext cx="632520" cy="345240"/>
          </a:xfrm>
          <a:prstGeom prst="roundRect">
            <a:avLst>
              <a:gd name="adj" fmla="val 16667"/>
            </a:avLst>
          </a:prstGeom>
          <a:solidFill>
            <a:srgbClr val="9bbb59"/>
          </a:solidFill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400" spc="-1" strike="noStrike">
                <a:solidFill>
                  <a:schemeClr val="dk1"/>
                </a:solidFill>
                <a:latin typeface="Arial"/>
              </a:rPr>
              <a:t>Push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7" name="圓角矩形 10"/>
          <p:cNvSpPr/>
          <p:nvPr/>
        </p:nvSpPr>
        <p:spPr>
          <a:xfrm>
            <a:off x="5459400" y="1932840"/>
            <a:ext cx="987480" cy="59292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600" spc="-1" strike="noStrike">
                <a:solidFill>
                  <a:schemeClr val="dk1"/>
                </a:solidFill>
                <a:latin typeface="Arial"/>
              </a:rPr>
              <a:t>Issue A 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8" name="圓角矩形 11"/>
          <p:cNvSpPr/>
          <p:nvPr/>
        </p:nvSpPr>
        <p:spPr>
          <a:xfrm>
            <a:off x="5450400" y="2524680"/>
            <a:ext cx="996480" cy="19656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Arial"/>
              </a:rPr>
              <a:t>remote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9" name="向右箭號 3"/>
          <p:cNvSpPr/>
          <p:nvPr/>
        </p:nvSpPr>
        <p:spPr>
          <a:xfrm>
            <a:off x="2664000" y="2479320"/>
            <a:ext cx="843840" cy="2872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defTabSz="914400">
              <a:lnSpc>
                <a:spcPct val="100000"/>
              </a:lnSpc>
            </a:pPr>
            <a:endParaRPr b="0" lang="en-US" sz="1200" spc="-1" strike="noStrike">
              <a:solidFill>
                <a:schemeClr val="lt1"/>
              </a:solidFill>
              <a:latin typeface="Arial"/>
            </a:endParaRPr>
          </a:p>
        </p:txBody>
      </p:sp>
      <p:sp>
        <p:nvSpPr>
          <p:cNvPr id="140" name="圓角矩形 1"/>
          <p:cNvSpPr/>
          <p:nvPr/>
        </p:nvSpPr>
        <p:spPr>
          <a:xfrm>
            <a:off x="6599520" y="2104560"/>
            <a:ext cx="632520" cy="345240"/>
          </a:xfrm>
          <a:prstGeom prst="roundRect">
            <a:avLst>
              <a:gd name="adj" fmla="val 16667"/>
            </a:avLst>
          </a:prstGeom>
          <a:solidFill>
            <a:srgbClr val="9bbb59"/>
          </a:solidFill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400" spc="-1" strike="noStrike">
                <a:solidFill>
                  <a:schemeClr val="dk1"/>
                </a:solidFill>
                <a:latin typeface="Arial"/>
              </a:rPr>
              <a:t>MR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1" name="圓角矩形 10"/>
          <p:cNvSpPr/>
          <p:nvPr/>
        </p:nvSpPr>
        <p:spPr>
          <a:xfrm>
            <a:off x="7396200" y="1949040"/>
            <a:ext cx="987480" cy="59292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600" spc="-1" strike="noStrike">
                <a:solidFill>
                  <a:schemeClr val="dk1"/>
                </a:solidFill>
                <a:latin typeface="Arial"/>
              </a:rPr>
              <a:t>dev 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2" name="圓角矩形 11"/>
          <p:cNvSpPr/>
          <p:nvPr/>
        </p:nvSpPr>
        <p:spPr>
          <a:xfrm>
            <a:off x="7387200" y="2540880"/>
            <a:ext cx="996480" cy="19656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Arial"/>
              </a:rPr>
              <a:t>remote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3" name="向右箭號 3"/>
          <p:cNvSpPr/>
          <p:nvPr/>
        </p:nvSpPr>
        <p:spPr>
          <a:xfrm>
            <a:off x="4572000" y="2478600"/>
            <a:ext cx="843840" cy="2872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defTabSz="914400">
              <a:lnSpc>
                <a:spcPct val="100000"/>
              </a:lnSpc>
            </a:pPr>
            <a:endParaRPr b="0" lang="en-US" sz="1200" spc="-1" strike="noStrike">
              <a:solidFill>
                <a:schemeClr val="lt1"/>
              </a:solidFill>
              <a:latin typeface="Arial"/>
            </a:endParaRPr>
          </a:p>
        </p:txBody>
      </p:sp>
      <p:sp>
        <p:nvSpPr>
          <p:cNvPr id="144" name="向右箭號 3"/>
          <p:cNvSpPr/>
          <p:nvPr/>
        </p:nvSpPr>
        <p:spPr>
          <a:xfrm>
            <a:off x="6493680" y="2450160"/>
            <a:ext cx="843840" cy="2872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defTabSz="914400">
              <a:lnSpc>
                <a:spcPct val="100000"/>
              </a:lnSpc>
            </a:pPr>
            <a:endParaRPr b="0" lang="en-US" sz="1200" spc="-1" strike="noStrike">
              <a:solidFill>
                <a:schemeClr val="lt1"/>
              </a:solidFill>
              <a:latin typeface="Arial"/>
            </a:endParaRPr>
          </a:p>
        </p:txBody>
      </p:sp>
      <p:sp>
        <p:nvSpPr>
          <p:cNvPr id="145" name="圓角矩形 1"/>
          <p:cNvSpPr/>
          <p:nvPr/>
        </p:nvSpPr>
        <p:spPr>
          <a:xfrm>
            <a:off x="6626520" y="3827520"/>
            <a:ext cx="632520" cy="345240"/>
          </a:xfrm>
          <a:prstGeom prst="roundRect">
            <a:avLst>
              <a:gd name="adj" fmla="val 16667"/>
            </a:avLst>
          </a:prstGeom>
          <a:solidFill>
            <a:srgbClr val="9bbb59"/>
          </a:solidFill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400" spc="-1" strike="noStrike">
                <a:solidFill>
                  <a:schemeClr val="dk1"/>
                </a:solidFill>
                <a:latin typeface="Arial"/>
              </a:rPr>
              <a:t>MR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6" name="圓角矩形 10"/>
          <p:cNvSpPr/>
          <p:nvPr/>
        </p:nvSpPr>
        <p:spPr>
          <a:xfrm>
            <a:off x="7423200" y="3672000"/>
            <a:ext cx="987480" cy="59292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600" spc="-1" strike="noStrike">
                <a:solidFill>
                  <a:schemeClr val="dk1"/>
                </a:solidFill>
                <a:latin typeface="Arial"/>
              </a:rPr>
              <a:t>main 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7" name="圓角矩形 11"/>
          <p:cNvSpPr/>
          <p:nvPr/>
        </p:nvSpPr>
        <p:spPr>
          <a:xfrm>
            <a:off x="7414200" y="4263840"/>
            <a:ext cx="996480" cy="19656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Arial"/>
              </a:rPr>
              <a:t>remote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8" name="向右箭號 3"/>
          <p:cNvSpPr/>
          <p:nvPr/>
        </p:nvSpPr>
        <p:spPr>
          <a:xfrm>
            <a:off x="6520680" y="4173120"/>
            <a:ext cx="843840" cy="2872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defTabSz="914400">
              <a:lnSpc>
                <a:spcPct val="100000"/>
              </a:lnSpc>
            </a:pPr>
            <a:endParaRPr b="0" lang="en-US" sz="1200" spc="-1" strike="noStrike">
              <a:solidFill>
                <a:schemeClr val="lt1"/>
              </a:solidFill>
              <a:latin typeface="Arial"/>
            </a:endParaRPr>
          </a:p>
        </p:txBody>
      </p:sp>
      <p:sp>
        <p:nvSpPr>
          <p:cNvPr id="149" name="圓角矩形 1"/>
          <p:cNvSpPr/>
          <p:nvPr/>
        </p:nvSpPr>
        <p:spPr>
          <a:xfrm>
            <a:off x="8982360" y="4046400"/>
            <a:ext cx="632520" cy="413640"/>
          </a:xfrm>
          <a:prstGeom prst="roundRect">
            <a:avLst>
              <a:gd name="adj" fmla="val 16667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400" spc="-1" strike="noStrike">
                <a:solidFill>
                  <a:schemeClr val="dk1"/>
                </a:solidFill>
                <a:latin typeface="Arial"/>
              </a:rPr>
              <a:t>UAT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0" name="圓角矩形 1"/>
          <p:cNvSpPr/>
          <p:nvPr/>
        </p:nvSpPr>
        <p:spPr>
          <a:xfrm>
            <a:off x="8982360" y="3674520"/>
            <a:ext cx="632520" cy="38304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400" spc="-1" strike="noStrike">
                <a:solidFill>
                  <a:schemeClr val="dk1"/>
                </a:solidFill>
                <a:latin typeface="Arial"/>
              </a:rPr>
              <a:t>A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1" name="向右箭號 3"/>
          <p:cNvSpPr/>
          <p:nvPr/>
        </p:nvSpPr>
        <p:spPr>
          <a:xfrm>
            <a:off x="8475120" y="2453400"/>
            <a:ext cx="402120" cy="28404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defTabSz="914400">
              <a:lnSpc>
                <a:spcPct val="100000"/>
              </a:lnSpc>
            </a:pPr>
            <a:endParaRPr b="0" lang="en-US" sz="1200" spc="-1" strike="noStrike">
              <a:solidFill>
                <a:schemeClr val="lt1"/>
              </a:solidFill>
              <a:latin typeface="Arial"/>
            </a:endParaRPr>
          </a:p>
        </p:txBody>
      </p:sp>
      <p:sp>
        <p:nvSpPr>
          <p:cNvPr id="152" name="向右箭號 3"/>
          <p:cNvSpPr/>
          <p:nvPr/>
        </p:nvSpPr>
        <p:spPr>
          <a:xfrm>
            <a:off x="8502120" y="4176000"/>
            <a:ext cx="375120" cy="284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defTabSz="914400">
              <a:lnSpc>
                <a:spcPct val="100000"/>
              </a:lnSpc>
            </a:pPr>
            <a:endParaRPr b="0" lang="en-US" sz="1200" spc="-1" strike="noStrike">
              <a:solidFill>
                <a:schemeClr val="lt1"/>
              </a:solidFill>
              <a:latin typeface="Arial"/>
            </a:endParaRPr>
          </a:p>
        </p:txBody>
      </p:sp>
      <p:sp>
        <p:nvSpPr>
          <p:cNvPr id="153" name="圓角矩形 1"/>
          <p:cNvSpPr/>
          <p:nvPr/>
        </p:nvSpPr>
        <p:spPr>
          <a:xfrm>
            <a:off x="8982360" y="2305080"/>
            <a:ext cx="632520" cy="413640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400" spc="-1" strike="noStrike">
                <a:solidFill>
                  <a:schemeClr val="dk1"/>
                </a:solidFill>
                <a:latin typeface="Arial"/>
              </a:rPr>
              <a:t>SIT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4" name="圓角矩形 1"/>
          <p:cNvSpPr/>
          <p:nvPr/>
        </p:nvSpPr>
        <p:spPr>
          <a:xfrm>
            <a:off x="8982360" y="1932840"/>
            <a:ext cx="632520" cy="38304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400" spc="-1" strike="noStrike">
                <a:solidFill>
                  <a:schemeClr val="dk1"/>
                </a:solidFill>
                <a:latin typeface="Arial"/>
              </a:rPr>
              <a:t>A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5" name="圓角矩形 10"/>
          <p:cNvSpPr/>
          <p:nvPr/>
        </p:nvSpPr>
        <p:spPr>
          <a:xfrm>
            <a:off x="5459400" y="3672000"/>
            <a:ext cx="987480" cy="59292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600" spc="-1" strike="noStrike">
                <a:solidFill>
                  <a:schemeClr val="dk1"/>
                </a:solidFill>
                <a:latin typeface="Arial"/>
              </a:rPr>
              <a:t>Issue A 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6" name="圓角矩形 11"/>
          <p:cNvSpPr/>
          <p:nvPr/>
        </p:nvSpPr>
        <p:spPr>
          <a:xfrm>
            <a:off x="5450400" y="4263840"/>
            <a:ext cx="996480" cy="19656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Arial"/>
              </a:rPr>
              <a:t>remote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157" name="肘形接點 81"/>
          <p:cNvCxnSpPr>
            <a:stCxn id="153" idx="2"/>
            <a:endCxn id="155" idx="0"/>
          </p:cNvCxnSpPr>
          <p:nvPr/>
        </p:nvCxnSpPr>
        <p:spPr>
          <a:xfrm rot="5400000">
            <a:off x="7148880" y="1522800"/>
            <a:ext cx="953640" cy="3345840"/>
          </a:xfrm>
          <a:prstGeom prst="bentConnector3">
            <a:avLst>
              <a:gd name="adj1" fmla="val 50000"/>
            </a:avLst>
          </a:prstGeom>
          <a:ln>
            <a:solidFill>
              <a:srgbClr val="000000"/>
            </a:solidFill>
            <a:round/>
            <a:tailEnd len="med" type="triangle" w="med"/>
          </a:ln>
        </p:spPr>
      </p:cxnSp>
      <p:sp>
        <p:nvSpPr>
          <p:cNvPr id="158" name="圓角矩形 1"/>
          <p:cNvSpPr/>
          <p:nvPr/>
        </p:nvSpPr>
        <p:spPr>
          <a:xfrm>
            <a:off x="7348320" y="2990520"/>
            <a:ext cx="1126800" cy="410040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1" lang="zh-TW" sz="1400" spc="-1" strike="noStrike">
                <a:solidFill>
                  <a:schemeClr val="dk1"/>
                </a:solidFill>
                <a:latin typeface="Arial"/>
              </a:rPr>
              <a:t>測試通過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9" name="圓角矩形 1"/>
          <p:cNvSpPr/>
          <p:nvPr/>
        </p:nvSpPr>
        <p:spPr>
          <a:xfrm>
            <a:off x="913680" y="2133000"/>
            <a:ext cx="632520" cy="345240"/>
          </a:xfrm>
          <a:prstGeom prst="roundRect">
            <a:avLst>
              <a:gd name="adj" fmla="val 16667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1" lang="zh-TW" sz="1400" spc="-1" strike="noStrike">
                <a:solidFill>
                  <a:schemeClr val="dk1"/>
                </a:solidFill>
                <a:latin typeface="Arial"/>
              </a:rPr>
              <a:t>退回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0" name="向右箭號 3"/>
          <p:cNvSpPr/>
          <p:nvPr/>
        </p:nvSpPr>
        <p:spPr>
          <a:xfrm>
            <a:off x="944280" y="2482560"/>
            <a:ext cx="590760" cy="28404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defTabSz="914400">
              <a:lnSpc>
                <a:spcPct val="100000"/>
              </a:lnSpc>
            </a:pPr>
            <a:endParaRPr b="0" lang="en-US" sz="1200" spc="-1" strike="noStrike">
              <a:solidFill>
                <a:schemeClr val="lt1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rIns="100800" tIns="100800" bIns="100800" anchor="ctr">
            <a:noAutofit/>
          </a:bodyPr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3600" spc="-1" strike="noStrike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b="1" lang="zh-TW" sz="3600" spc="-1" strike="noStrike">
                <a:solidFill>
                  <a:srgbClr val="002060"/>
                </a:solidFill>
                <a:latin typeface="微軟正黑體"/>
                <a:ea typeface="微軟正黑體"/>
              </a:rPr>
              <a:t>版控流程情境三</a:t>
            </a:r>
            <a:endParaRPr b="0" lang="en-US" sz="36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162" name="PlaceHolder 1"/>
          <p:cNvSpPr/>
          <p:nvPr/>
        </p:nvSpPr>
        <p:spPr>
          <a:xfrm>
            <a:off x="739080" y="4419720"/>
            <a:ext cx="8845920" cy="143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100800" rIns="100800" tIns="100800" bIns="10080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1" lang="zh-TW" sz="2000" spc="-1" strike="noStrike">
                <a:solidFill>
                  <a:srgbClr val="002060"/>
                </a:solidFill>
                <a:latin typeface="標楷體"/>
                <a:ea typeface="標楷體"/>
              </a:rPr>
              <a:t>情境細節</a:t>
            </a:r>
            <a:r>
              <a:rPr b="1" lang="en-US" sz="2000" spc="-1" strike="noStrike">
                <a:solidFill>
                  <a:srgbClr val="002060"/>
                </a:solidFill>
                <a:latin typeface="標楷體"/>
                <a:ea typeface="標楷體"/>
              </a:rPr>
              <a:t>: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0" lang="en-US" sz="2000" spc="-1" strike="noStrike">
                <a:solidFill>
                  <a:srgbClr val="002060"/>
                </a:solidFill>
                <a:latin typeface="標楷體"/>
                <a:ea typeface="標楷體"/>
              </a:rPr>
              <a:t>Pull </a:t>
            </a:r>
            <a:r>
              <a:rPr b="0" lang="en-US" sz="2000" spc="-1" strike="noStrike">
                <a:solidFill>
                  <a:srgbClr val="ff0000"/>
                </a:solidFill>
                <a:latin typeface="標楷體"/>
                <a:ea typeface="標楷體"/>
              </a:rPr>
              <a:t>Prod Tag </a:t>
            </a:r>
            <a:r>
              <a:rPr b="1" lang="en-US" sz="2000" spc="-1" strike="noStrike">
                <a:solidFill>
                  <a:srgbClr val="002060"/>
                </a:solidFill>
                <a:latin typeface="標楷體"/>
                <a:ea typeface="標楷體"/>
              </a:rPr>
              <a:t>=&gt;</a:t>
            </a:r>
            <a:r>
              <a:rPr b="0" lang="en-US" sz="2000" spc="-1" strike="noStrike">
                <a:solidFill>
                  <a:srgbClr val="002060"/>
                </a:solidFill>
                <a:latin typeface="標楷體"/>
                <a:ea typeface="標楷體"/>
              </a:rPr>
              <a:t> </a:t>
            </a:r>
            <a:r>
              <a:rPr b="0" lang="zh-TW" sz="2000" spc="-1" strike="noStrike">
                <a:solidFill>
                  <a:srgbClr val="002060"/>
                </a:solidFill>
                <a:latin typeface="標楷體"/>
                <a:ea typeface="標楷體"/>
              </a:rPr>
              <a:t>開發 </a:t>
            </a:r>
            <a:r>
              <a:rPr b="0" lang="en-US" sz="2000" spc="-1" strike="noStrike">
                <a:solidFill>
                  <a:srgbClr val="002060"/>
                </a:solidFill>
                <a:latin typeface="標楷體"/>
                <a:ea typeface="標楷體"/>
              </a:rPr>
              <a:t>B </a:t>
            </a:r>
            <a:r>
              <a:rPr b="0" lang="zh-TW" sz="2000" spc="-1" strike="noStrike">
                <a:solidFill>
                  <a:srgbClr val="002060"/>
                </a:solidFill>
                <a:latin typeface="標楷體"/>
                <a:ea typeface="標楷體"/>
              </a:rPr>
              <a:t>版本 </a:t>
            </a:r>
            <a:r>
              <a:rPr b="1" lang="en-US" sz="2000" spc="-1" strike="noStrike">
                <a:solidFill>
                  <a:srgbClr val="002060"/>
                </a:solidFill>
                <a:latin typeface="標楷體"/>
                <a:ea typeface="標楷體"/>
              </a:rPr>
              <a:t>=&gt;</a:t>
            </a:r>
            <a:r>
              <a:rPr b="0" lang="en-US" sz="2000" spc="-1" strike="noStrike">
                <a:solidFill>
                  <a:srgbClr val="002060"/>
                </a:solidFill>
                <a:latin typeface="標楷體"/>
                <a:ea typeface="標楷體"/>
              </a:rPr>
              <a:t> Push </a:t>
            </a:r>
            <a:r>
              <a:rPr b="0" lang="en-US" sz="2000" spc="-1" strike="noStrike">
                <a:solidFill>
                  <a:srgbClr val="ff0000"/>
                </a:solidFill>
                <a:latin typeface="標楷體"/>
                <a:ea typeface="標楷體"/>
              </a:rPr>
              <a:t>Issue B</a:t>
            </a:r>
            <a:r>
              <a:rPr b="0" lang="en-US" sz="2000" spc="-1" strike="noStrike">
                <a:solidFill>
                  <a:srgbClr val="002060"/>
                </a:solidFill>
                <a:latin typeface="標楷體"/>
                <a:ea typeface="標楷體"/>
              </a:rPr>
              <a:t> branch 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1" lang="en-US" sz="2000" spc="-1" strike="noStrike">
                <a:solidFill>
                  <a:srgbClr val="002060"/>
                </a:solidFill>
                <a:latin typeface="標楷體"/>
                <a:ea typeface="標楷體"/>
              </a:rPr>
              <a:t>=&gt;</a:t>
            </a:r>
            <a:r>
              <a:rPr b="0" lang="en-US" sz="2000" spc="-1" strike="noStrike">
                <a:solidFill>
                  <a:srgbClr val="002060"/>
                </a:solidFill>
                <a:latin typeface="標楷體"/>
                <a:ea typeface="標楷體"/>
              </a:rPr>
              <a:t> Merge </a:t>
            </a:r>
            <a:r>
              <a:rPr b="0" lang="en-US" sz="2000" spc="-1" strike="noStrike">
                <a:solidFill>
                  <a:srgbClr val="ff0000"/>
                </a:solidFill>
                <a:latin typeface="標楷體"/>
                <a:ea typeface="標楷體"/>
              </a:rPr>
              <a:t>Issue B</a:t>
            </a:r>
            <a:r>
              <a:rPr b="0" lang="en-US" sz="2000" spc="-1" strike="noStrike">
                <a:solidFill>
                  <a:srgbClr val="002060"/>
                </a:solidFill>
                <a:latin typeface="標楷體"/>
                <a:ea typeface="標楷體"/>
              </a:rPr>
              <a:t> branch </a:t>
            </a:r>
            <a:r>
              <a:rPr b="0" lang="zh-TW" sz="2000" spc="-1" strike="noStrike">
                <a:solidFill>
                  <a:srgbClr val="002060"/>
                </a:solidFill>
                <a:latin typeface="標楷體"/>
                <a:ea typeface="標楷體"/>
              </a:rPr>
              <a:t>至 </a:t>
            </a:r>
            <a:r>
              <a:rPr b="0" lang="en-US" sz="2000" spc="-1" strike="noStrike">
                <a:solidFill>
                  <a:srgbClr val="ff0000"/>
                </a:solidFill>
                <a:latin typeface="標楷體"/>
                <a:ea typeface="標楷體"/>
              </a:rPr>
              <a:t>dev</a:t>
            </a:r>
            <a:r>
              <a:rPr b="0" lang="en-US" sz="2000" spc="-1" strike="noStrike">
                <a:solidFill>
                  <a:srgbClr val="002060"/>
                </a:solidFill>
                <a:latin typeface="標楷體"/>
                <a:ea typeface="標楷體"/>
              </a:rPr>
              <a:t> branch </a:t>
            </a:r>
            <a:r>
              <a:rPr b="0" lang="zh-TW" sz="2000" spc="-1" strike="noStrike">
                <a:solidFill>
                  <a:srgbClr val="002060"/>
                </a:solidFill>
                <a:latin typeface="標楷體"/>
                <a:ea typeface="標楷體"/>
              </a:rPr>
              <a:t>進行 </a:t>
            </a:r>
            <a:r>
              <a:rPr b="0" lang="en-US" sz="2000" spc="-1" strike="noStrike">
                <a:solidFill>
                  <a:srgbClr val="002060"/>
                </a:solidFill>
                <a:latin typeface="標楷體"/>
                <a:ea typeface="標楷體"/>
              </a:rPr>
              <a:t>SIT </a:t>
            </a:r>
            <a:r>
              <a:rPr b="0" lang="zh-TW" sz="2000" spc="-1" strike="noStrike">
                <a:solidFill>
                  <a:srgbClr val="002060"/>
                </a:solidFill>
                <a:latin typeface="標楷體"/>
                <a:ea typeface="標楷體"/>
              </a:rPr>
              <a:t>測試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1" lang="en-US" sz="2000" spc="-1" strike="noStrike">
                <a:solidFill>
                  <a:srgbClr val="002060"/>
                </a:solidFill>
                <a:latin typeface="標楷體"/>
                <a:ea typeface="標楷體"/>
              </a:rPr>
              <a:t>=&gt;</a:t>
            </a:r>
            <a:r>
              <a:rPr b="0" lang="en-US" sz="2000" spc="-1" strike="noStrike">
                <a:solidFill>
                  <a:srgbClr val="002060"/>
                </a:solidFill>
                <a:latin typeface="標楷體"/>
                <a:ea typeface="標楷體"/>
              </a:rPr>
              <a:t> </a:t>
            </a:r>
            <a:r>
              <a:rPr b="1" lang="zh-TW" sz="2000" spc="-1" strike="noStrike">
                <a:solidFill>
                  <a:srgbClr val="002060"/>
                </a:solidFill>
                <a:highlight>
                  <a:srgbClr val="ffff00"/>
                </a:highlight>
                <a:latin typeface="標楷體"/>
                <a:ea typeface="標楷體"/>
              </a:rPr>
              <a:t>因為 </a:t>
            </a:r>
            <a:r>
              <a:rPr b="1" lang="en-US" sz="2000" spc="-1" strike="noStrike">
                <a:solidFill>
                  <a:srgbClr val="002060"/>
                </a:solidFill>
                <a:highlight>
                  <a:srgbClr val="ffff00"/>
                </a:highlight>
                <a:latin typeface="標楷體"/>
                <a:ea typeface="標楷體"/>
              </a:rPr>
              <a:t>UAT </a:t>
            </a:r>
            <a:r>
              <a:rPr b="1" lang="zh-TW" sz="2000" spc="-1" strike="noStrike">
                <a:solidFill>
                  <a:srgbClr val="002060"/>
                </a:solidFill>
                <a:highlight>
                  <a:srgbClr val="ffff00"/>
                </a:highlight>
                <a:latin typeface="標楷體"/>
                <a:ea typeface="標楷體"/>
              </a:rPr>
              <a:t>正在測試 </a:t>
            </a:r>
            <a:r>
              <a:rPr b="1" lang="en-US" sz="2000" spc="-1" strike="noStrike">
                <a:solidFill>
                  <a:srgbClr val="002060"/>
                </a:solidFill>
                <a:highlight>
                  <a:srgbClr val="ffff00"/>
                </a:highlight>
                <a:latin typeface="標楷體"/>
                <a:ea typeface="標楷體"/>
              </a:rPr>
              <a:t>A </a:t>
            </a:r>
            <a:r>
              <a:rPr b="1" lang="zh-TW" sz="2000" spc="-1" strike="noStrike">
                <a:solidFill>
                  <a:srgbClr val="002060"/>
                </a:solidFill>
                <a:highlight>
                  <a:srgbClr val="ffff00"/>
                </a:highlight>
                <a:latin typeface="標楷體"/>
                <a:ea typeface="標楷體"/>
              </a:rPr>
              <a:t>版本</a:t>
            </a:r>
            <a:r>
              <a:rPr b="1" lang="en-US" sz="2000" spc="-1" strike="noStrike">
                <a:solidFill>
                  <a:srgbClr val="002060"/>
                </a:solidFill>
                <a:highlight>
                  <a:srgbClr val="ffff00"/>
                </a:highlight>
                <a:latin typeface="標楷體"/>
                <a:ea typeface="標楷體"/>
              </a:rPr>
              <a:t>,</a:t>
            </a:r>
            <a:r>
              <a:rPr b="1" lang="zh-TW" sz="2000" spc="-1" strike="noStrike">
                <a:solidFill>
                  <a:srgbClr val="ff0000"/>
                </a:solidFill>
                <a:highlight>
                  <a:srgbClr val="ffff00"/>
                </a:highlight>
                <a:latin typeface="標楷體"/>
                <a:ea typeface="標楷體"/>
              </a:rPr>
              <a:t>不得</a:t>
            </a:r>
            <a:r>
              <a:rPr b="1" lang="en-US" sz="2000" spc="-1" strike="noStrike">
                <a:solidFill>
                  <a:srgbClr val="002060"/>
                </a:solidFill>
                <a:highlight>
                  <a:srgbClr val="ffff00"/>
                </a:highlight>
                <a:latin typeface="標楷體"/>
                <a:ea typeface="標楷體"/>
              </a:rPr>
              <a:t> </a:t>
            </a:r>
            <a:r>
              <a:rPr b="1" lang="en-US" sz="2000" spc="-1" strike="noStrike">
                <a:solidFill>
                  <a:srgbClr val="002060"/>
                </a:solidFill>
                <a:highlight>
                  <a:srgbClr val="ffff00"/>
                </a:highlight>
                <a:latin typeface="標楷體"/>
                <a:ea typeface="標楷體"/>
              </a:rPr>
              <a:t>Merge </a:t>
            </a:r>
            <a:r>
              <a:rPr b="1" lang="zh-TW" sz="2000" spc="-1" strike="noStrike">
                <a:solidFill>
                  <a:srgbClr val="002060"/>
                </a:solidFill>
                <a:highlight>
                  <a:srgbClr val="ffff00"/>
                </a:highlight>
                <a:latin typeface="標楷體"/>
                <a:ea typeface="標楷體"/>
              </a:rPr>
              <a:t>至 </a:t>
            </a:r>
            <a:r>
              <a:rPr b="1" lang="en-US" sz="2000" spc="-1" strike="noStrike">
                <a:solidFill>
                  <a:srgbClr val="ff0000"/>
                </a:solidFill>
                <a:highlight>
                  <a:srgbClr val="ffff00"/>
                </a:highlight>
                <a:latin typeface="標楷體"/>
                <a:ea typeface="標楷體"/>
              </a:rPr>
              <a:t>main</a:t>
            </a:r>
            <a:r>
              <a:rPr b="1" lang="en-US" sz="2000" spc="-1" strike="noStrike">
                <a:solidFill>
                  <a:srgbClr val="002060"/>
                </a:solidFill>
                <a:highlight>
                  <a:srgbClr val="ffff00"/>
                </a:highlight>
                <a:latin typeface="標楷體"/>
                <a:ea typeface="標楷體"/>
              </a:rPr>
              <a:t> branch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3" name="圓角矩形 10"/>
          <p:cNvSpPr/>
          <p:nvPr/>
        </p:nvSpPr>
        <p:spPr>
          <a:xfrm>
            <a:off x="534600" y="1870920"/>
            <a:ext cx="987480" cy="59292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600" spc="-1" strike="noStrike">
                <a:solidFill>
                  <a:schemeClr val="dk1"/>
                </a:solidFill>
                <a:latin typeface="Arial"/>
              </a:rPr>
              <a:t>Tag 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4" name="圓角矩形 11"/>
          <p:cNvSpPr/>
          <p:nvPr/>
        </p:nvSpPr>
        <p:spPr>
          <a:xfrm>
            <a:off x="525600" y="2462760"/>
            <a:ext cx="996480" cy="19656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Arial"/>
              </a:rPr>
              <a:t>Prod.ver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5" name="圓角矩形 1"/>
          <p:cNvSpPr/>
          <p:nvPr/>
        </p:nvSpPr>
        <p:spPr>
          <a:xfrm>
            <a:off x="1647000" y="2071080"/>
            <a:ext cx="632520" cy="345240"/>
          </a:xfrm>
          <a:prstGeom prst="roundRect">
            <a:avLst>
              <a:gd name="adj" fmla="val 16667"/>
            </a:avLst>
          </a:prstGeom>
          <a:solidFill>
            <a:srgbClr val="9bbb59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400" spc="-1" strike="noStrike">
                <a:solidFill>
                  <a:schemeClr val="dk1"/>
                </a:solidFill>
                <a:latin typeface="Arial"/>
              </a:rPr>
              <a:t>Pull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6" name="圓角矩形 10"/>
          <p:cNvSpPr/>
          <p:nvPr/>
        </p:nvSpPr>
        <p:spPr>
          <a:xfrm>
            <a:off x="2414160" y="1870920"/>
            <a:ext cx="987480" cy="59292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600" spc="-1" strike="noStrike">
                <a:solidFill>
                  <a:schemeClr val="dk1"/>
                </a:solidFill>
                <a:latin typeface="Arial"/>
              </a:rPr>
              <a:t>Issue B 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7" name="圓角矩形 11"/>
          <p:cNvSpPr/>
          <p:nvPr/>
        </p:nvSpPr>
        <p:spPr>
          <a:xfrm>
            <a:off x="2405160" y="2462760"/>
            <a:ext cx="996480" cy="196560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Arial"/>
              </a:rPr>
              <a:t>local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8" name="圓角矩形 1"/>
          <p:cNvSpPr/>
          <p:nvPr/>
        </p:nvSpPr>
        <p:spPr>
          <a:xfrm>
            <a:off x="3535920" y="2071080"/>
            <a:ext cx="632520" cy="345240"/>
          </a:xfrm>
          <a:prstGeom prst="roundRect">
            <a:avLst>
              <a:gd name="adj" fmla="val 16667"/>
            </a:avLst>
          </a:prstGeom>
          <a:solidFill>
            <a:srgbClr val="9bbb59"/>
          </a:solidFill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400" spc="-1" strike="noStrike">
                <a:solidFill>
                  <a:schemeClr val="dk1"/>
                </a:solidFill>
                <a:latin typeface="Arial"/>
              </a:rPr>
              <a:t>Push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9" name="圓角矩形 10"/>
          <p:cNvSpPr/>
          <p:nvPr/>
        </p:nvSpPr>
        <p:spPr>
          <a:xfrm>
            <a:off x="4336920" y="1870920"/>
            <a:ext cx="987480" cy="59292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600" spc="-1" strike="noStrike">
                <a:solidFill>
                  <a:schemeClr val="dk1"/>
                </a:solidFill>
                <a:latin typeface="Arial"/>
              </a:rPr>
              <a:t>Issue B 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0" name="圓角矩形 11"/>
          <p:cNvSpPr/>
          <p:nvPr/>
        </p:nvSpPr>
        <p:spPr>
          <a:xfrm>
            <a:off x="4327920" y="2462760"/>
            <a:ext cx="996480" cy="19656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Arial"/>
              </a:rPr>
              <a:t>remote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1" name="向右箭號 3"/>
          <p:cNvSpPr/>
          <p:nvPr/>
        </p:nvSpPr>
        <p:spPr>
          <a:xfrm>
            <a:off x="1541520" y="2417400"/>
            <a:ext cx="843840" cy="2872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defTabSz="914400">
              <a:lnSpc>
                <a:spcPct val="100000"/>
              </a:lnSpc>
            </a:pPr>
            <a:endParaRPr b="0" lang="en-US" sz="1200" spc="-1" strike="noStrike">
              <a:solidFill>
                <a:schemeClr val="lt1"/>
              </a:solidFill>
              <a:latin typeface="Arial"/>
            </a:endParaRPr>
          </a:p>
        </p:txBody>
      </p:sp>
      <p:sp>
        <p:nvSpPr>
          <p:cNvPr id="172" name="圓角矩形 1"/>
          <p:cNvSpPr/>
          <p:nvPr/>
        </p:nvSpPr>
        <p:spPr>
          <a:xfrm>
            <a:off x="5477040" y="2042280"/>
            <a:ext cx="632520" cy="345240"/>
          </a:xfrm>
          <a:prstGeom prst="roundRect">
            <a:avLst>
              <a:gd name="adj" fmla="val 16667"/>
            </a:avLst>
          </a:prstGeom>
          <a:solidFill>
            <a:srgbClr val="9bbb59"/>
          </a:solidFill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400" spc="-1" strike="noStrike">
                <a:solidFill>
                  <a:schemeClr val="dk1"/>
                </a:solidFill>
                <a:latin typeface="Arial"/>
              </a:rPr>
              <a:t>MR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3" name="圓角矩形 10"/>
          <p:cNvSpPr/>
          <p:nvPr/>
        </p:nvSpPr>
        <p:spPr>
          <a:xfrm>
            <a:off x="6273720" y="1886760"/>
            <a:ext cx="987480" cy="59292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600" spc="-1" strike="noStrike">
                <a:solidFill>
                  <a:schemeClr val="dk1"/>
                </a:solidFill>
                <a:latin typeface="Arial"/>
              </a:rPr>
              <a:t>dev 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4" name="圓角矩形 11"/>
          <p:cNvSpPr/>
          <p:nvPr/>
        </p:nvSpPr>
        <p:spPr>
          <a:xfrm>
            <a:off x="6264720" y="2478600"/>
            <a:ext cx="996480" cy="19656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Arial"/>
              </a:rPr>
              <a:t>remote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5" name="向右箭號 3"/>
          <p:cNvSpPr/>
          <p:nvPr/>
        </p:nvSpPr>
        <p:spPr>
          <a:xfrm>
            <a:off x="3449520" y="2416320"/>
            <a:ext cx="843840" cy="2872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defTabSz="914400">
              <a:lnSpc>
                <a:spcPct val="100000"/>
              </a:lnSpc>
            </a:pPr>
            <a:endParaRPr b="0" lang="en-US" sz="1200" spc="-1" strike="noStrike">
              <a:solidFill>
                <a:schemeClr val="lt1"/>
              </a:solidFill>
              <a:latin typeface="Arial"/>
            </a:endParaRPr>
          </a:p>
        </p:txBody>
      </p:sp>
      <p:sp>
        <p:nvSpPr>
          <p:cNvPr id="176" name="向右箭號 3"/>
          <p:cNvSpPr/>
          <p:nvPr/>
        </p:nvSpPr>
        <p:spPr>
          <a:xfrm>
            <a:off x="5371200" y="2387880"/>
            <a:ext cx="843840" cy="2872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defTabSz="914400">
              <a:lnSpc>
                <a:spcPct val="100000"/>
              </a:lnSpc>
            </a:pPr>
            <a:endParaRPr b="0" lang="en-US" sz="1200" spc="-1" strike="noStrike">
              <a:solidFill>
                <a:schemeClr val="lt1"/>
              </a:solidFill>
              <a:latin typeface="Arial"/>
            </a:endParaRPr>
          </a:p>
        </p:txBody>
      </p:sp>
      <p:sp>
        <p:nvSpPr>
          <p:cNvPr id="177" name="圓角矩形 1"/>
          <p:cNvSpPr/>
          <p:nvPr/>
        </p:nvSpPr>
        <p:spPr>
          <a:xfrm>
            <a:off x="5394600" y="3878280"/>
            <a:ext cx="632520" cy="345240"/>
          </a:xfrm>
          <a:prstGeom prst="roundRect">
            <a:avLst>
              <a:gd name="adj" fmla="val 16667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400" spc="-1" strike="noStrike">
                <a:solidFill>
                  <a:schemeClr val="dk1"/>
                </a:solidFill>
                <a:latin typeface="Arial"/>
              </a:rPr>
              <a:t>MR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8" name="圓角矩形 10"/>
          <p:cNvSpPr/>
          <p:nvPr/>
        </p:nvSpPr>
        <p:spPr>
          <a:xfrm>
            <a:off x="6273720" y="3719880"/>
            <a:ext cx="987480" cy="59292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600" spc="-1" strike="noStrike">
                <a:solidFill>
                  <a:schemeClr val="dk1"/>
                </a:solidFill>
                <a:latin typeface="Arial"/>
              </a:rPr>
              <a:t>main 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9" name="圓角矩形 11"/>
          <p:cNvSpPr/>
          <p:nvPr/>
        </p:nvSpPr>
        <p:spPr>
          <a:xfrm>
            <a:off x="6264720" y="4311720"/>
            <a:ext cx="996480" cy="19656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Arial"/>
              </a:rPr>
              <a:t>remote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0" name="PlaceHolder 1"/>
          <p:cNvSpPr/>
          <p:nvPr/>
        </p:nvSpPr>
        <p:spPr>
          <a:xfrm>
            <a:off x="432360" y="795600"/>
            <a:ext cx="9152640" cy="80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100800" rIns="100800" tIns="100800" bIns="10080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1" lang="zh-TW" sz="2000" spc="-1" strike="noStrike">
                <a:solidFill>
                  <a:srgbClr val="002060"/>
                </a:solidFill>
                <a:latin typeface="標楷體"/>
                <a:ea typeface="標楷體"/>
              </a:rPr>
              <a:t>多張需求單開發</a:t>
            </a:r>
            <a:r>
              <a:rPr b="0" lang="zh-TW" sz="2000" spc="-1" strike="noStrike">
                <a:solidFill>
                  <a:srgbClr val="002060"/>
                </a:solidFill>
                <a:latin typeface="標楷體"/>
                <a:ea typeface="標楷體"/>
              </a:rPr>
              <a:t>：</a:t>
            </a:r>
            <a:r>
              <a:rPr b="0" lang="en-US" sz="2000" spc="-1" strike="noStrike">
                <a:solidFill>
                  <a:srgbClr val="002060"/>
                </a:solidFill>
                <a:latin typeface="標楷體"/>
                <a:ea typeface="標楷體"/>
              </a:rPr>
              <a:t>UAT </a:t>
            </a:r>
            <a:r>
              <a:rPr b="0" lang="zh-TW" sz="2000" spc="-1" strike="noStrike">
                <a:solidFill>
                  <a:srgbClr val="002060"/>
                </a:solidFill>
                <a:latin typeface="標楷體"/>
                <a:ea typeface="標楷體"/>
              </a:rPr>
              <a:t>正在測試 </a:t>
            </a:r>
            <a:r>
              <a:rPr b="0" lang="en-US" sz="2000" spc="-1" strike="noStrike">
                <a:solidFill>
                  <a:srgbClr val="002060"/>
                </a:solidFill>
                <a:latin typeface="標楷體"/>
                <a:ea typeface="標楷體"/>
              </a:rPr>
              <a:t>Issue A</a:t>
            </a:r>
            <a:r>
              <a:rPr b="0" lang="zh-TW" sz="2000" spc="-1" strike="noStrike">
                <a:solidFill>
                  <a:srgbClr val="002060"/>
                </a:solidFill>
                <a:latin typeface="標楷體"/>
                <a:ea typeface="標楷體"/>
              </a:rPr>
              <a:t>，且 </a:t>
            </a:r>
            <a:r>
              <a:rPr b="0" lang="en-US" sz="2000" spc="-1" strike="noStrike">
                <a:solidFill>
                  <a:srgbClr val="002060"/>
                </a:solidFill>
                <a:latin typeface="標楷體"/>
                <a:ea typeface="標楷體"/>
              </a:rPr>
              <a:t>A </a:t>
            </a:r>
            <a:r>
              <a:rPr b="0" lang="zh-TW" sz="2000" spc="-1" strike="noStrike">
                <a:solidFill>
                  <a:srgbClr val="002060"/>
                </a:solidFill>
                <a:latin typeface="標楷體"/>
                <a:ea typeface="標楷體"/>
              </a:rPr>
              <a:t>要先上線，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0" lang="en-US" sz="2000" spc="-1" strike="noStrike">
                <a:solidFill>
                  <a:srgbClr val="002060"/>
                </a:solidFill>
                <a:latin typeface="標楷體"/>
                <a:ea typeface="標楷體"/>
              </a:rPr>
              <a:t>                </a:t>
            </a:r>
            <a:r>
              <a:rPr b="0" lang="zh-TW" sz="2000" spc="-1" strike="noStrike">
                <a:solidFill>
                  <a:srgbClr val="002060"/>
                </a:solidFill>
                <a:latin typeface="標楷體"/>
                <a:ea typeface="標楷體"/>
              </a:rPr>
              <a:t>拉正式環境</a:t>
            </a:r>
            <a:r>
              <a:rPr b="0" lang="en-US" sz="2000" spc="-1" strike="noStrike">
                <a:solidFill>
                  <a:srgbClr val="002060"/>
                </a:solidFill>
                <a:latin typeface="標楷體"/>
                <a:ea typeface="標楷體"/>
              </a:rPr>
              <a:t>( Prod. Tag)</a:t>
            </a:r>
            <a:r>
              <a:rPr b="0" lang="zh-TW" sz="2000" spc="-1" strike="noStrike">
                <a:solidFill>
                  <a:srgbClr val="002060"/>
                </a:solidFill>
                <a:latin typeface="標楷體"/>
                <a:ea typeface="標楷體"/>
              </a:rPr>
              <a:t>版本建置 </a:t>
            </a:r>
            <a:r>
              <a:rPr b="0" lang="en-US" sz="2000" spc="-1" strike="noStrike">
                <a:solidFill>
                  <a:srgbClr val="002060"/>
                </a:solidFill>
                <a:latin typeface="標楷體"/>
                <a:ea typeface="標楷體"/>
              </a:rPr>
              <a:t>Issue B Branch</a:t>
            </a:r>
            <a:r>
              <a:rPr b="0" lang="zh-TW" sz="2000" spc="-1" strike="noStrike">
                <a:solidFill>
                  <a:srgbClr val="002060"/>
                </a:solidFill>
                <a:latin typeface="標楷體"/>
                <a:ea typeface="標楷體"/>
              </a:rPr>
              <a:t>。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1" name="禁止標誌 1"/>
          <p:cNvSpPr/>
          <p:nvPr/>
        </p:nvSpPr>
        <p:spPr>
          <a:xfrm>
            <a:off x="5875200" y="3890880"/>
            <a:ext cx="339840" cy="312120"/>
          </a:xfrm>
          <a:prstGeom prst="noSmoking">
            <a:avLst>
              <a:gd name="adj" fmla="val 1875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accent1"/>
              </a:solidFill>
              <a:latin typeface="Arial"/>
            </a:endParaRPr>
          </a:p>
        </p:txBody>
      </p:sp>
      <p:sp>
        <p:nvSpPr>
          <p:cNvPr id="182" name="圓角矩形 1"/>
          <p:cNvSpPr/>
          <p:nvPr/>
        </p:nvSpPr>
        <p:spPr>
          <a:xfrm>
            <a:off x="8247240" y="4140000"/>
            <a:ext cx="632520" cy="413640"/>
          </a:xfrm>
          <a:prstGeom prst="roundRect">
            <a:avLst>
              <a:gd name="adj" fmla="val 16667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400" spc="-1" strike="noStrike">
                <a:solidFill>
                  <a:schemeClr val="dk1"/>
                </a:solidFill>
                <a:latin typeface="Arial"/>
              </a:rPr>
              <a:t>UAT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3" name="圓角矩形 1"/>
          <p:cNvSpPr/>
          <p:nvPr/>
        </p:nvSpPr>
        <p:spPr>
          <a:xfrm>
            <a:off x="8247240" y="3767760"/>
            <a:ext cx="632520" cy="38304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400" spc="-1" strike="noStrike">
                <a:solidFill>
                  <a:schemeClr val="dk1"/>
                </a:solidFill>
                <a:latin typeface="Arial"/>
              </a:rPr>
              <a:t>A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4" name="向右箭號 3"/>
          <p:cNvSpPr/>
          <p:nvPr/>
        </p:nvSpPr>
        <p:spPr>
          <a:xfrm>
            <a:off x="7310520" y="2387880"/>
            <a:ext cx="843840" cy="2872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defTabSz="914400">
              <a:lnSpc>
                <a:spcPct val="100000"/>
              </a:lnSpc>
            </a:pPr>
            <a:endParaRPr b="0" lang="en-US" sz="1200" spc="-1" strike="noStrike">
              <a:solidFill>
                <a:schemeClr val="lt1"/>
              </a:solidFill>
              <a:latin typeface="Arial"/>
            </a:endParaRPr>
          </a:p>
        </p:txBody>
      </p:sp>
      <p:sp>
        <p:nvSpPr>
          <p:cNvPr id="185" name="圓角矩形 1"/>
          <p:cNvSpPr/>
          <p:nvPr/>
        </p:nvSpPr>
        <p:spPr>
          <a:xfrm>
            <a:off x="8241120" y="2239560"/>
            <a:ext cx="632520" cy="413640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400" spc="-1" strike="noStrike">
                <a:solidFill>
                  <a:schemeClr val="dk1"/>
                </a:solidFill>
                <a:latin typeface="Arial"/>
              </a:rPr>
              <a:t>SIT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6" name="圓角矩形 1"/>
          <p:cNvSpPr/>
          <p:nvPr/>
        </p:nvSpPr>
        <p:spPr>
          <a:xfrm>
            <a:off x="8241120" y="1867680"/>
            <a:ext cx="632520" cy="38304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400" spc="-1" strike="noStrike">
                <a:solidFill>
                  <a:schemeClr val="dk1"/>
                </a:solidFill>
                <a:latin typeface="Arial"/>
              </a:rPr>
              <a:t>A+B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7" name="圓角矩形 36"/>
          <p:cNvSpPr/>
          <p:nvPr/>
        </p:nvSpPr>
        <p:spPr>
          <a:xfrm>
            <a:off x="4345920" y="3719880"/>
            <a:ext cx="987480" cy="59292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600" spc="-1" strike="noStrike">
                <a:solidFill>
                  <a:schemeClr val="dk1"/>
                </a:solidFill>
                <a:latin typeface="Arial"/>
              </a:rPr>
              <a:t>Issue B 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8" name="圓角矩形 37"/>
          <p:cNvSpPr/>
          <p:nvPr/>
        </p:nvSpPr>
        <p:spPr>
          <a:xfrm>
            <a:off x="4336920" y="4311720"/>
            <a:ext cx="996480" cy="19656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Arial"/>
              </a:rPr>
              <a:t>remote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189" name="肘形接點 24"/>
          <p:cNvCxnSpPr>
            <a:stCxn id="185" idx="2"/>
            <a:endCxn id="187" idx="0"/>
          </p:cNvCxnSpPr>
          <p:nvPr/>
        </p:nvCxnSpPr>
        <p:spPr>
          <a:xfrm rot="5400000">
            <a:off x="6164640" y="1327680"/>
            <a:ext cx="1067040" cy="3718080"/>
          </a:xfrm>
          <a:prstGeom prst="bentConnector3">
            <a:avLst>
              <a:gd name="adj1" fmla="val 50016"/>
            </a:avLst>
          </a:prstGeom>
          <a:ln>
            <a:solidFill>
              <a:srgbClr val="000000"/>
            </a:solidFill>
            <a:round/>
            <a:tailEnd len="med" type="triangle" w="med"/>
          </a:ln>
        </p:spPr>
      </p:cxnSp>
      <p:sp>
        <p:nvSpPr>
          <p:cNvPr id="190" name="圓角矩形 1"/>
          <p:cNvSpPr/>
          <p:nvPr/>
        </p:nvSpPr>
        <p:spPr>
          <a:xfrm>
            <a:off x="6183360" y="2981880"/>
            <a:ext cx="1126800" cy="410040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1" lang="zh-TW" sz="1400" spc="-1" strike="noStrike">
                <a:solidFill>
                  <a:schemeClr val="dk1"/>
                </a:solidFill>
                <a:latin typeface="Arial"/>
              </a:rPr>
              <a:t>測試通過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1" name="向右箭號 3"/>
          <p:cNvSpPr/>
          <p:nvPr/>
        </p:nvSpPr>
        <p:spPr>
          <a:xfrm>
            <a:off x="5371200" y="4260240"/>
            <a:ext cx="843840" cy="2872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defTabSz="914400">
              <a:lnSpc>
                <a:spcPct val="100000"/>
              </a:lnSpc>
            </a:pPr>
            <a:endParaRPr b="0" lang="en-US" sz="1200" spc="-1" strike="noStrike">
              <a:solidFill>
                <a:schemeClr val="lt1"/>
              </a:solidFill>
              <a:latin typeface="Arial"/>
            </a:endParaRPr>
          </a:p>
        </p:txBody>
      </p:sp>
      <p:sp>
        <p:nvSpPr>
          <p:cNvPr id="192" name="向右箭號 3"/>
          <p:cNvSpPr/>
          <p:nvPr/>
        </p:nvSpPr>
        <p:spPr>
          <a:xfrm>
            <a:off x="7319520" y="4259520"/>
            <a:ext cx="843840" cy="2872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defTabSz="914400">
              <a:lnSpc>
                <a:spcPct val="100000"/>
              </a:lnSpc>
            </a:pPr>
            <a:endParaRPr b="0" lang="en-US" sz="1200" spc="-1" strike="noStrike">
              <a:solidFill>
                <a:schemeClr val="lt1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rIns="100800" tIns="100800" bIns="100800" anchor="ctr">
            <a:noAutofit/>
          </a:bodyPr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3600" spc="-1" strike="noStrike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b="1" lang="zh-TW" sz="3600" spc="-1" strike="noStrike">
                <a:solidFill>
                  <a:srgbClr val="002060"/>
                </a:solidFill>
                <a:latin typeface="微軟正黑體"/>
                <a:ea typeface="微軟正黑體"/>
              </a:rPr>
              <a:t>版控流程情境四</a:t>
            </a:r>
            <a:endParaRPr b="0" lang="en-US" sz="36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194" name="PlaceHolder 1"/>
          <p:cNvSpPr/>
          <p:nvPr/>
        </p:nvSpPr>
        <p:spPr>
          <a:xfrm>
            <a:off x="199800" y="4615200"/>
            <a:ext cx="9730800" cy="1465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100800" rIns="100800" tIns="100800" bIns="10080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1" lang="zh-TW" sz="1800" spc="-1" strike="noStrike">
                <a:solidFill>
                  <a:srgbClr val="002060"/>
                </a:solidFill>
                <a:latin typeface="標楷體"/>
                <a:ea typeface="標楷體"/>
              </a:rPr>
              <a:t>情境細節</a:t>
            </a:r>
            <a:r>
              <a:rPr b="1" lang="en-US" sz="1800" spc="-1" strike="noStrike">
                <a:solidFill>
                  <a:srgbClr val="002060"/>
                </a:solidFill>
                <a:latin typeface="標楷體"/>
                <a:ea typeface="標楷體"/>
              </a:rPr>
              <a:t>: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0" lang="zh-TW" sz="1800" spc="-1" strike="noStrike">
                <a:solidFill>
                  <a:srgbClr val="002060"/>
                </a:solidFill>
                <a:latin typeface="標楷體"/>
                <a:ea typeface="標楷體"/>
              </a:rPr>
              <a:t>退回 </a:t>
            </a:r>
            <a:r>
              <a:rPr b="1" lang="en-US" sz="1800" spc="-1" strike="noStrike">
                <a:solidFill>
                  <a:srgbClr val="002060"/>
                </a:solidFill>
                <a:latin typeface="標楷體"/>
                <a:ea typeface="標楷體"/>
              </a:rPr>
              <a:t>=&gt;</a:t>
            </a:r>
            <a:r>
              <a:rPr b="0" lang="en-US" sz="1800" spc="-1" strike="noStrike">
                <a:solidFill>
                  <a:srgbClr val="002060"/>
                </a:solidFill>
                <a:latin typeface="標楷體"/>
                <a:ea typeface="標楷體"/>
              </a:rPr>
              <a:t> Pull </a:t>
            </a:r>
            <a:r>
              <a:rPr b="0" lang="en-US" sz="1800" spc="-1" strike="noStrike">
                <a:solidFill>
                  <a:srgbClr val="ff0000"/>
                </a:solidFill>
                <a:latin typeface="標楷體"/>
                <a:ea typeface="標楷體"/>
              </a:rPr>
              <a:t>main</a:t>
            </a:r>
            <a:r>
              <a:rPr b="0" lang="en-US" sz="1800" spc="-1" strike="noStrike">
                <a:solidFill>
                  <a:srgbClr val="002060"/>
                </a:solidFill>
                <a:latin typeface="標楷體"/>
                <a:ea typeface="標楷體"/>
              </a:rPr>
              <a:t> branch </a:t>
            </a:r>
            <a:r>
              <a:rPr b="1" lang="en-US" sz="1800" spc="-1" strike="noStrike">
                <a:solidFill>
                  <a:srgbClr val="002060"/>
                </a:solidFill>
                <a:latin typeface="標楷體"/>
                <a:ea typeface="標楷體"/>
              </a:rPr>
              <a:t>=&gt;</a:t>
            </a:r>
            <a:r>
              <a:rPr b="0" lang="en-US" sz="1800" spc="-1" strike="noStrike">
                <a:solidFill>
                  <a:srgbClr val="002060"/>
                </a:solidFill>
                <a:latin typeface="標楷體"/>
                <a:ea typeface="標楷體"/>
              </a:rPr>
              <a:t> </a:t>
            </a:r>
            <a:r>
              <a:rPr b="0" lang="zh-TW" sz="1800" spc="-1" strike="noStrike">
                <a:solidFill>
                  <a:srgbClr val="002060"/>
                </a:solidFill>
                <a:latin typeface="標楷體"/>
                <a:ea typeface="標楷體"/>
              </a:rPr>
              <a:t>調整 </a:t>
            </a:r>
            <a:r>
              <a:rPr b="0" lang="en-US" sz="1800" spc="-1" strike="noStrike">
                <a:solidFill>
                  <a:srgbClr val="002060"/>
                </a:solidFill>
                <a:latin typeface="標楷體"/>
                <a:ea typeface="標楷體"/>
              </a:rPr>
              <a:t>A </a:t>
            </a:r>
            <a:r>
              <a:rPr b="0" lang="zh-TW" sz="1800" spc="-1" strike="noStrike">
                <a:solidFill>
                  <a:srgbClr val="002060"/>
                </a:solidFill>
                <a:latin typeface="標楷體"/>
                <a:ea typeface="標楷體"/>
              </a:rPr>
              <a:t>版本 </a:t>
            </a:r>
            <a:r>
              <a:rPr b="1" lang="en-US" sz="1800" spc="-1" strike="noStrike">
                <a:solidFill>
                  <a:srgbClr val="002060"/>
                </a:solidFill>
                <a:latin typeface="標楷體"/>
                <a:ea typeface="標楷體"/>
              </a:rPr>
              <a:t>=&gt;</a:t>
            </a:r>
            <a:r>
              <a:rPr b="0" lang="en-US" sz="1800" spc="-1" strike="noStrike">
                <a:solidFill>
                  <a:srgbClr val="002060"/>
                </a:solidFill>
                <a:latin typeface="標楷體"/>
                <a:ea typeface="標楷體"/>
              </a:rPr>
              <a:t> Push </a:t>
            </a:r>
            <a:r>
              <a:rPr b="0" lang="en-US" sz="1800" spc="-1" strike="noStrike">
                <a:solidFill>
                  <a:srgbClr val="ff0000"/>
                </a:solidFill>
                <a:latin typeface="標楷體"/>
                <a:ea typeface="標楷體"/>
              </a:rPr>
              <a:t>Issue A</a:t>
            </a:r>
            <a:r>
              <a:rPr b="0" lang="en-US" sz="1800" spc="-1" strike="noStrike">
                <a:solidFill>
                  <a:srgbClr val="002060"/>
                </a:solidFill>
                <a:latin typeface="標楷體"/>
                <a:ea typeface="標楷體"/>
              </a:rPr>
              <a:t> branch 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1" lang="en-US" sz="1800" spc="-1" strike="noStrike">
                <a:solidFill>
                  <a:srgbClr val="002060"/>
                </a:solidFill>
                <a:latin typeface="標楷體"/>
                <a:ea typeface="標楷體"/>
              </a:rPr>
              <a:t>=&gt;</a:t>
            </a:r>
            <a:r>
              <a:rPr b="0" lang="en-US" sz="1800" spc="-1" strike="noStrike">
                <a:solidFill>
                  <a:srgbClr val="002060"/>
                </a:solidFill>
                <a:latin typeface="標楷體"/>
                <a:ea typeface="標楷體"/>
              </a:rPr>
              <a:t> Merge </a:t>
            </a:r>
            <a:r>
              <a:rPr b="0" lang="en-US" sz="1800" spc="-1" strike="noStrike">
                <a:solidFill>
                  <a:srgbClr val="ff0000"/>
                </a:solidFill>
                <a:latin typeface="標楷體"/>
                <a:ea typeface="標楷體"/>
              </a:rPr>
              <a:t>Issue A</a:t>
            </a:r>
            <a:r>
              <a:rPr b="0" lang="en-US" sz="1800" spc="-1" strike="noStrike">
                <a:solidFill>
                  <a:srgbClr val="002060"/>
                </a:solidFill>
                <a:latin typeface="標楷體"/>
                <a:ea typeface="標楷體"/>
              </a:rPr>
              <a:t> branch </a:t>
            </a:r>
            <a:r>
              <a:rPr b="0" lang="zh-TW" sz="1800" spc="-1" strike="noStrike">
                <a:solidFill>
                  <a:srgbClr val="002060"/>
                </a:solidFill>
                <a:latin typeface="標楷體"/>
                <a:ea typeface="標楷體"/>
              </a:rPr>
              <a:t>至 </a:t>
            </a:r>
            <a:r>
              <a:rPr b="0" lang="en-US" sz="1800" spc="-1" strike="noStrike">
                <a:solidFill>
                  <a:srgbClr val="ff0000"/>
                </a:solidFill>
                <a:latin typeface="標楷體"/>
                <a:ea typeface="標楷體"/>
              </a:rPr>
              <a:t>dev</a:t>
            </a:r>
            <a:r>
              <a:rPr b="0" lang="en-US" sz="1800" spc="-1" strike="noStrike">
                <a:solidFill>
                  <a:srgbClr val="002060"/>
                </a:solidFill>
                <a:latin typeface="標楷體"/>
                <a:ea typeface="標楷體"/>
              </a:rPr>
              <a:t> branch </a:t>
            </a:r>
            <a:r>
              <a:rPr b="0" lang="zh-TW" sz="1800" spc="-1" strike="noStrike">
                <a:solidFill>
                  <a:srgbClr val="002060"/>
                </a:solidFill>
                <a:latin typeface="標楷體"/>
                <a:ea typeface="標楷體"/>
              </a:rPr>
              <a:t>進行 </a:t>
            </a:r>
            <a:r>
              <a:rPr b="0" lang="en-US" sz="1800" spc="-1" strike="noStrike">
                <a:solidFill>
                  <a:srgbClr val="002060"/>
                </a:solidFill>
                <a:latin typeface="標楷體"/>
                <a:ea typeface="標楷體"/>
              </a:rPr>
              <a:t>SIT </a:t>
            </a:r>
            <a:r>
              <a:rPr b="0" lang="zh-TW" sz="1800" spc="-1" strike="noStrike">
                <a:solidFill>
                  <a:srgbClr val="002060"/>
                </a:solidFill>
                <a:latin typeface="標楷體"/>
                <a:ea typeface="標楷體"/>
              </a:rPr>
              <a:t>測試 </a:t>
            </a:r>
            <a:r>
              <a:rPr b="0" lang="en-US" sz="1800" spc="-1" strike="noStrike">
                <a:solidFill>
                  <a:srgbClr val="002060"/>
                </a:solidFill>
                <a:latin typeface="標楷體"/>
                <a:ea typeface="標楷體"/>
              </a:rPr>
              <a:t>(A+B)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1" lang="en-US" sz="1800" spc="-1" strike="noStrike">
                <a:solidFill>
                  <a:srgbClr val="002060"/>
                </a:solidFill>
                <a:latin typeface="標楷體"/>
                <a:ea typeface="標楷體"/>
              </a:rPr>
              <a:t>=&gt;</a:t>
            </a:r>
            <a:r>
              <a:rPr b="0" lang="en-US" sz="1800" spc="-1" strike="noStrike">
                <a:solidFill>
                  <a:srgbClr val="002060"/>
                </a:solidFill>
                <a:latin typeface="標楷體"/>
                <a:ea typeface="標楷體"/>
              </a:rPr>
              <a:t> Merge </a:t>
            </a:r>
            <a:r>
              <a:rPr b="0" lang="en-US" sz="1800" spc="-1" strike="noStrike">
                <a:solidFill>
                  <a:srgbClr val="ff0000"/>
                </a:solidFill>
                <a:latin typeface="標楷體"/>
                <a:ea typeface="標楷體"/>
              </a:rPr>
              <a:t>Issue A</a:t>
            </a:r>
            <a:r>
              <a:rPr b="0" lang="en-US" sz="1800" spc="-1" strike="noStrike">
                <a:solidFill>
                  <a:srgbClr val="002060"/>
                </a:solidFill>
                <a:latin typeface="標楷體"/>
                <a:ea typeface="標楷體"/>
              </a:rPr>
              <a:t> branch </a:t>
            </a:r>
            <a:r>
              <a:rPr b="0" lang="zh-TW" sz="1800" spc="-1" strike="noStrike">
                <a:solidFill>
                  <a:srgbClr val="002060"/>
                </a:solidFill>
                <a:latin typeface="標楷體"/>
                <a:ea typeface="標楷體"/>
              </a:rPr>
              <a:t>至 </a:t>
            </a:r>
            <a:r>
              <a:rPr b="0" lang="en-US" sz="1800" spc="-1" strike="noStrike">
                <a:solidFill>
                  <a:srgbClr val="ff0000"/>
                </a:solidFill>
                <a:latin typeface="標楷體"/>
                <a:ea typeface="標楷體"/>
              </a:rPr>
              <a:t>main</a:t>
            </a:r>
            <a:r>
              <a:rPr b="0" lang="en-US" sz="1800" spc="-1" strike="noStrike">
                <a:solidFill>
                  <a:srgbClr val="002060"/>
                </a:solidFill>
                <a:latin typeface="標楷體"/>
                <a:ea typeface="標楷體"/>
              </a:rPr>
              <a:t> branch </a:t>
            </a:r>
            <a:r>
              <a:rPr b="0" lang="zh-TW" sz="1800" spc="-1" strike="noStrike">
                <a:solidFill>
                  <a:srgbClr val="002060"/>
                </a:solidFill>
                <a:latin typeface="標楷體"/>
                <a:ea typeface="標楷體"/>
              </a:rPr>
              <a:t>進行 </a:t>
            </a:r>
            <a:r>
              <a:rPr b="0" lang="en-US" sz="1800" spc="-1" strike="noStrike">
                <a:solidFill>
                  <a:srgbClr val="002060"/>
                </a:solidFill>
                <a:latin typeface="標楷體"/>
                <a:ea typeface="標楷體"/>
              </a:rPr>
              <a:t>UAT </a:t>
            </a:r>
            <a:r>
              <a:rPr b="0" lang="zh-TW" sz="1800" spc="-1" strike="noStrike">
                <a:solidFill>
                  <a:srgbClr val="002060"/>
                </a:solidFill>
                <a:latin typeface="標楷體"/>
                <a:ea typeface="標楷體"/>
              </a:rPr>
              <a:t>再次測試 </a:t>
            </a:r>
            <a:r>
              <a:rPr b="0" lang="en-US" sz="1800" spc="-1" strike="noStrike">
                <a:solidFill>
                  <a:srgbClr val="002060"/>
                </a:solidFill>
                <a:latin typeface="標楷體"/>
                <a:ea typeface="標楷體"/>
              </a:rPr>
              <a:t>(A) </a:t>
            </a:r>
            <a:r>
              <a:rPr b="1" lang="en-US" sz="1800" spc="-1" strike="noStrike">
                <a:solidFill>
                  <a:srgbClr val="002060"/>
                </a:solidFill>
                <a:latin typeface="標楷體"/>
                <a:ea typeface="標楷體"/>
              </a:rPr>
              <a:t>=&gt;</a:t>
            </a:r>
            <a:r>
              <a:rPr b="0" lang="en-US" sz="1800" spc="-1" strike="noStrike">
                <a:solidFill>
                  <a:srgbClr val="002060"/>
                </a:solidFill>
                <a:latin typeface="標楷體"/>
                <a:ea typeface="標楷體"/>
              </a:rPr>
              <a:t> </a:t>
            </a:r>
            <a:r>
              <a:rPr b="0" lang="zh-TW" sz="1800" spc="-1" strike="noStrike">
                <a:solidFill>
                  <a:srgbClr val="002060"/>
                </a:solidFill>
                <a:latin typeface="標楷體"/>
                <a:ea typeface="標楷體"/>
              </a:rPr>
              <a:t>測試 </a:t>
            </a:r>
            <a:r>
              <a:rPr b="1" lang="en-US" sz="1800" spc="-1" strike="noStrike">
                <a:solidFill>
                  <a:srgbClr val="002060"/>
                </a:solidFill>
                <a:latin typeface="標楷體"/>
                <a:ea typeface="標楷體"/>
              </a:rPr>
              <a:t>=&gt;</a:t>
            </a:r>
            <a:r>
              <a:rPr b="0" lang="en-US" sz="1800" spc="-1" strike="noStrike">
                <a:solidFill>
                  <a:srgbClr val="002060"/>
                </a:solidFill>
                <a:latin typeface="標楷體"/>
                <a:ea typeface="標楷體"/>
              </a:rPr>
              <a:t> </a:t>
            </a:r>
            <a:r>
              <a:rPr b="0" lang="zh-TW" sz="1800" spc="-1" strike="noStrike">
                <a:solidFill>
                  <a:srgbClr val="002060"/>
                </a:solidFill>
                <a:latin typeface="標楷體"/>
                <a:ea typeface="標楷體"/>
              </a:rPr>
              <a:t>上版至 </a:t>
            </a:r>
            <a:r>
              <a:rPr b="0" lang="en-US" sz="1800" spc="-1" strike="noStrike">
                <a:solidFill>
                  <a:srgbClr val="002060"/>
                </a:solidFill>
                <a:latin typeface="標楷體"/>
                <a:ea typeface="標楷體"/>
              </a:rPr>
              <a:t>Prod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1" lang="en-US" sz="1800" spc="-1" strike="noStrike">
                <a:solidFill>
                  <a:srgbClr val="002060"/>
                </a:solidFill>
                <a:latin typeface="標楷體"/>
                <a:ea typeface="標楷體"/>
              </a:rPr>
              <a:t>=&gt;</a:t>
            </a:r>
            <a:r>
              <a:rPr b="0" lang="en-US" sz="1800" spc="-1" strike="noStrike">
                <a:solidFill>
                  <a:srgbClr val="002060"/>
                </a:solidFill>
                <a:latin typeface="標楷體"/>
                <a:ea typeface="標楷體"/>
              </a:rPr>
              <a:t> Merge </a:t>
            </a:r>
            <a:r>
              <a:rPr b="0" lang="en-US" sz="1800" spc="-1" strike="noStrike">
                <a:solidFill>
                  <a:srgbClr val="ff0000"/>
                </a:solidFill>
                <a:latin typeface="標楷體"/>
                <a:ea typeface="標楷體"/>
              </a:rPr>
              <a:t>Issue B</a:t>
            </a:r>
            <a:r>
              <a:rPr b="0" lang="en-US" sz="1800" spc="-1" strike="noStrike">
                <a:solidFill>
                  <a:srgbClr val="002060"/>
                </a:solidFill>
                <a:latin typeface="標楷體"/>
                <a:ea typeface="標楷體"/>
              </a:rPr>
              <a:t> branch </a:t>
            </a:r>
            <a:r>
              <a:rPr b="0" lang="zh-TW" sz="1800" spc="-1" strike="noStrike">
                <a:solidFill>
                  <a:srgbClr val="002060"/>
                </a:solidFill>
                <a:latin typeface="標楷體"/>
                <a:ea typeface="標楷體"/>
              </a:rPr>
              <a:t>至 </a:t>
            </a:r>
            <a:r>
              <a:rPr b="0" lang="en-US" sz="1800" spc="-1" strike="noStrike">
                <a:solidFill>
                  <a:srgbClr val="ff0000"/>
                </a:solidFill>
                <a:latin typeface="標楷體"/>
                <a:ea typeface="標楷體"/>
              </a:rPr>
              <a:t>main</a:t>
            </a:r>
            <a:r>
              <a:rPr b="0" lang="en-US" sz="1800" spc="-1" strike="noStrike">
                <a:solidFill>
                  <a:srgbClr val="002060"/>
                </a:solidFill>
                <a:latin typeface="標楷體"/>
                <a:ea typeface="標楷體"/>
              </a:rPr>
              <a:t> branch </a:t>
            </a:r>
            <a:r>
              <a:rPr b="0" lang="zh-TW" sz="1800" spc="-1" strike="noStrike">
                <a:solidFill>
                  <a:srgbClr val="002060"/>
                </a:solidFill>
                <a:latin typeface="標楷體"/>
                <a:ea typeface="標楷體"/>
              </a:rPr>
              <a:t>進行 </a:t>
            </a:r>
            <a:r>
              <a:rPr b="0" lang="en-US" sz="1800" spc="-1" strike="noStrike">
                <a:solidFill>
                  <a:srgbClr val="002060"/>
                </a:solidFill>
                <a:latin typeface="標楷體"/>
                <a:ea typeface="標楷體"/>
              </a:rPr>
              <a:t>UAT </a:t>
            </a:r>
            <a:r>
              <a:rPr b="0" lang="zh-TW" sz="1800" spc="-1" strike="noStrike">
                <a:solidFill>
                  <a:srgbClr val="002060"/>
                </a:solidFill>
                <a:latin typeface="標楷體"/>
                <a:ea typeface="標楷體"/>
              </a:rPr>
              <a:t>再次測試 </a:t>
            </a:r>
            <a:r>
              <a:rPr b="0" lang="en-US" sz="1800" spc="-1" strike="noStrike">
                <a:solidFill>
                  <a:srgbClr val="002060"/>
                </a:solidFill>
                <a:latin typeface="標楷體"/>
                <a:ea typeface="標楷體"/>
              </a:rPr>
              <a:t>(A+B)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5" name="PlaceHolder 1"/>
          <p:cNvSpPr/>
          <p:nvPr/>
        </p:nvSpPr>
        <p:spPr>
          <a:xfrm>
            <a:off x="451080" y="777240"/>
            <a:ext cx="9060120" cy="72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100800" rIns="100800" tIns="100800" bIns="10080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1" lang="zh-TW" sz="2000" spc="-1" strike="noStrike">
                <a:solidFill>
                  <a:srgbClr val="002060"/>
                </a:solidFill>
                <a:latin typeface="標楷體"/>
                <a:ea typeface="標楷體"/>
              </a:rPr>
              <a:t>多張需求單開發</a:t>
            </a:r>
            <a:r>
              <a:rPr b="0" lang="zh-TW" sz="2000" spc="-1" strike="noStrike">
                <a:solidFill>
                  <a:srgbClr val="002060"/>
                </a:solidFill>
                <a:latin typeface="標楷體"/>
                <a:ea typeface="標楷體"/>
              </a:rPr>
              <a:t>：</a:t>
            </a:r>
            <a:r>
              <a:rPr b="0" lang="en-US" sz="2000" spc="-1" strike="noStrike">
                <a:solidFill>
                  <a:srgbClr val="002060"/>
                </a:solidFill>
                <a:latin typeface="標楷體"/>
                <a:ea typeface="標楷體"/>
              </a:rPr>
              <a:t> </a:t>
            </a:r>
            <a:r>
              <a:rPr b="0" lang="en-US" sz="2000" spc="-1" strike="noStrike">
                <a:solidFill>
                  <a:srgbClr val="002060"/>
                </a:solidFill>
                <a:latin typeface="標楷體"/>
                <a:ea typeface="標楷體"/>
              </a:rPr>
              <a:t>SIT </a:t>
            </a:r>
            <a:r>
              <a:rPr b="0" lang="zh-TW" sz="2000" spc="-1" strike="noStrike">
                <a:solidFill>
                  <a:srgbClr val="002060"/>
                </a:solidFill>
                <a:latin typeface="標楷體"/>
                <a:ea typeface="標楷體"/>
              </a:rPr>
              <a:t>有 </a:t>
            </a:r>
            <a:r>
              <a:rPr b="0" lang="en-US" sz="2000" spc="-1" strike="noStrike">
                <a:solidFill>
                  <a:srgbClr val="002060"/>
                </a:solidFill>
                <a:latin typeface="標楷體"/>
                <a:ea typeface="標楷體"/>
              </a:rPr>
              <a:t>A+B </a:t>
            </a:r>
            <a:r>
              <a:rPr b="0" lang="zh-TW" sz="2000" spc="-1" strike="noStrike">
                <a:solidFill>
                  <a:srgbClr val="002060"/>
                </a:solidFill>
                <a:latin typeface="標楷體"/>
                <a:ea typeface="標楷體"/>
              </a:rPr>
              <a:t>的版本，</a:t>
            </a:r>
            <a:r>
              <a:rPr b="0" lang="en-US" sz="2000" spc="-1" strike="noStrike">
                <a:solidFill>
                  <a:srgbClr val="002060"/>
                </a:solidFill>
                <a:latin typeface="標楷體"/>
                <a:ea typeface="標楷體"/>
              </a:rPr>
              <a:t>A </a:t>
            </a:r>
            <a:r>
              <a:rPr b="0" lang="zh-TW" sz="2000" spc="-1" strike="noStrike">
                <a:solidFill>
                  <a:srgbClr val="002060"/>
                </a:solidFill>
                <a:latin typeface="標楷體"/>
                <a:ea typeface="標楷體"/>
              </a:rPr>
              <a:t>已經走到 </a:t>
            </a:r>
            <a:r>
              <a:rPr b="0" lang="en-US" sz="2000" spc="-1" strike="noStrike">
                <a:solidFill>
                  <a:srgbClr val="002060"/>
                </a:solidFill>
                <a:latin typeface="標楷體"/>
                <a:ea typeface="標楷體"/>
              </a:rPr>
              <a:t>UAT </a:t>
            </a:r>
            <a:r>
              <a:rPr b="0" lang="zh-TW" sz="2000" spc="-1" strike="noStrike">
                <a:solidFill>
                  <a:srgbClr val="002060"/>
                </a:solidFill>
                <a:latin typeface="標楷體"/>
                <a:ea typeface="標楷體"/>
              </a:rPr>
              <a:t>且 </a:t>
            </a:r>
            <a:r>
              <a:rPr b="0" lang="en-US" sz="2000" spc="-1" strike="noStrike">
                <a:solidFill>
                  <a:srgbClr val="002060"/>
                </a:solidFill>
                <a:latin typeface="標楷體"/>
                <a:ea typeface="標楷體"/>
              </a:rPr>
              <a:t>A </a:t>
            </a:r>
            <a:r>
              <a:rPr b="0" lang="zh-TW" sz="2000" spc="-1" strike="noStrike">
                <a:solidFill>
                  <a:srgbClr val="002060"/>
                </a:solidFill>
                <a:latin typeface="標楷體"/>
                <a:ea typeface="標楷體"/>
              </a:rPr>
              <a:t>要先上線，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0" lang="en-US" sz="2000" spc="-1" strike="noStrike">
                <a:solidFill>
                  <a:srgbClr val="002060"/>
                </a:solidFill>
                <a:latin typeface="標楷體"/>
                <a:ea typeface="標楷體"/>
              </a:rPr>
              <a:t>                 </a:t>
            </a:r>
            <a:r>
              <a:rPr b="0" lang="zh-TW" sz="2000" spc="-1" strike="noStrike">
                <a:solidFill>
                  <a:srgbClr val="002060"/>
                </a:solidFill>
                <a:latin typeface="標楷體"/>
                <a:ea typeface="標楷體"/>
              </a:rPr>
              <a:t>而 </a:t>
            </a:r>
            <a:r>
              <a:rPr b="0" lang="en-US" sz="2000" spc="-1" strike="noStrike">
                <a:solidFill>
                  <a:srgbClr val="002060"/>
                </a:solidFill>
                <a:latin typeface="標楷體"/>
                <a:ea typeface="標楷體"/>
              </a:rPr>
              <a:t>UAT </a:t>
            </a:r>
            <a:r>
              <a:rPr b="0" lang="zh-TW" sz="2000" spc="-1" strike="noStrike">
                <a:solidFill>
                  <a:srgbClr val="002060"/>
                </a:solidFill>
                <a:latin typeface="標楷體"/>
                <a:ea typeface="標楷體"/>
              </a:rPr>
              <a:t>測試 </a:t>
            </a:r>
            <a:r>
              <a:rPr b="0" lang="en-US" sz="2000" spc="-1" strike="noStrike">
                <a:solidFill>
                  <a:srgbClr val="002060"/>
                </a:solidFill>
                <a:latin typeface="標楷體"/>
                <a:ea typeface="標楷體"/>
              </a:rPr>
              <a:t>A </a:t>
            </a:r>
            <a:r>
              <a:rPr b="0" lang="zh-TW" sz="2000" spc="-1" strike="noStrike">
                <a:solidFill>
                  <a:srgbClr val="002060"/>
                </a:solidFill>
                <a:latin typeface="標楷體"/>
                <a:ea typeface="標楷體"/>
              </a:rPr>
              <a:t>不通過退回修改。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6" name="圓角矩形 1"/>
          <p:cNvSpPr/>
          <p:nvPr/>
        </p:nvSpPr>
        <p:spPr>
          <a:xfrm>
            <a:off x="183240" y="2052000"/>
            <a:ext cx="632520" cy="413640"/>
          </a:xfrm>
          <a:prstGeom prst="roundRect">
            <a:avLst>
              <a:gd name="adj" fmla="val 16667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400" spc="-1" strike="noStrike">
                <a:solidFill>
                  <a:schemeClr val="dk1"/>
                </a:solidFill>
                <a:latin typeface="Arial"/>
              </a:rPr>
              <a:t>UAT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7" name="圓角矩形 1"/>
          <p:cNvSpPr/>
          <p:nvPr/>
        </p:nvSpPr>
        <p:spPr>
          <a:xfrm>
            <a:off x="183240" y="1680120"/>
            <a:ext cx="632520" cy="38304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400" spc="-1" strike="noStrike">
                <a:solidFill>
                  <a:schemeClr val="dk1"/>
                </a:solidFill>
                <a:latin typeface="Arial"/>
              </a:rPr>
              <a:t>A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8" name="圓角矩形 10"/>
          <p:cNvSpPr/>
          <p:nvPr/>
        </p:nvSpPr>
        <p:spPr>
          <a:xfrm>
            <a:off x="1657080" y="1674360"/>
            <a:ext cx="987480" cy="59292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600" spc="-1" strike="noStrike">
                <a:solidFill>
                  <a:schemeClr val="dk1"/>
                </a:solidFill>
                <a:latin typeface="Arial"/>
              </a:rPr>
              <a:t>main 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9" name="圓角矩形 11"/>
          <p:cNvSpPr/>
          <p:nvPr/>
        </p:nvSpPr>
        <p:spPr>
          <a:xfrm>
            <a:off x="1648080" y="2266200"/>
            <a:ext cx="996480" cy="19656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Arial"/>
              </a:rPr>
              <a:t>remote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0" name="圓角矩形 1"/>
          <p:cNvSpPr/>
          <p:nvPr/>
        </p:nvSpPr>
        <p:spPr>
          <a:xfrm>
            <a:off x="2769480" y="1874520"/>
            <a:ext cx="632520" cy="345240"/>
          </a:xfrm>
          <a:prstGeom prst="roundRect">
            <a:avLst>
              <a:gd name="adj" fmla="val 16667"/>
            </a:avLst>
          </a:prstGeom>
          <a:solidFill>
            <a:srgbClr val="9bbb59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400" spc="-1" strike="noStrike">
                <a:solidFill>
                  <a:schemeClr val="dk1"/>
                </a:solidFill>
                <a:latin typeface="Arial"/>
              </a:rPr>
              <a:t>Pull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1" name="圓角矩形 10"/>
          <p:cNvSpPr/>
          <p:nvPr/>
        </p:nvSpPr>
        <p:spPr>
          <a:xfrm>
            <a:off x="3536640" y="1674360"/>
            <a:ext cx="987480" cy="59292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1" lang="zh-TW" sz="1600" spc="-1" strike="noStrike">
                <a:solidFill>
                  <a:schemeClr val="dk1"/>
                </a:solidFill>
                <a:latin typeface="Arial"/>
              </a:rPr>
              <a:t>修改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r>
              <a:rPr b="0" lang="en-US" sz="1600" spc="-1" strike="noStrike">
                <a:solidFill>
                  <a:schemeClr val="dk1"/>
                </a:solidFill>
                <a:latin typeface="Arial"/>
              </a:rPr>
              <a:t>Issue A 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2" name="圓角矩形 11"/>
          <p:cNvSpPr/>
          <p:nvPr/>
        </p:nvSpPr>
        <p:spPr>
          <a:xfrm>
            <a:off x="3527640" y="2266200"/>
            <a:ext cx="996480" cy="196560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Arial"/>
              </a:rPr>
              <a:t>local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3" name="圓角矩形 1"/>
          <p:cNvSpPr/>
          <p:nvPr/>
        </p:nvSpPr>
        <p:spPr>
          <a:xfrm>
            <a:off x="4658400" y="1874520"/>
            <a:ext cx="632520" cy="345240"/>
          </a:xfrm>
          <a:prstGeom prst="roundRect">
            <a:avLst>
              <a:gd name="adj" fmla="val 16667"/>
            </a:avLst>
          </a:prstGeom>
          <a:solidFill>
            <a:srgbClr val="9bbb59"/>
          </a:solidFill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400" spc="-1" strike="noStrike">
                <a:solidFill>
                  <a:schemeClr val="dk1"/>
                </a:solidFill>
                <a:latin typeface="Arial"/>
              </a:rPr>
              <a:t>Push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4" name="圓角矩形 10"/>
          <p:cNvSpPr/>
          <p:nvPr/>
        </p:nvSpPr>
        <p:spPr>
          <a:xfrm>
            <a:off x="5459400" y="1674360"/>
            <a:ext cx="987480" cy="59292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600" spc="-1" strike="noStrike">
                <a:solidFill>
                  <a:schemeClr val="dk1"/>
                </a:solidFill>
                <a:latin typeface="Arial"/>
              </a:rPr>
              <a:t>Issue A 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5" name="圓角矩形 11"/>
          <p:cNvSpPr/>
          <p:nvPr/>
        </p:nvSpPr>
        <p:spPr>
          <a:xfrm>
            <a:off x="5450400" y="2266200"/>
            <a:ext cx="996480" cy="19656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Arial"/>
              </a:rPr>
              <a:t>remote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6" name="向右箭號 3"/>
          <p:cNvSpPr/>
          <p:nvPr/>
        </p:nvSpPr>
        <p:spPr>
          <a:xfrm>
            <a:off x="2664000" y="2220840"/>
            <a:ext cx="843840" cy="2872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defTabSz="914400">
              <a:lnSpc>
                <a:spcPct val="100000"/>
              </a:lnSpc>
            </a:pPr>
            <a:endParaRPr b="0" lang="en-US" sz="1200" spc="-1" strike="noStrike">
              <a:solidFill>
                <a:schemeClr val="lt1"/>
              </a:solidFill>
              <a:latin typeface="Arial"/>
            </a:endParaRPr>
          </a:p>
        </p:txBody>
      </p:sp>
      <p:sp>
        <p:nvSpPr>
          <p:cNvPr id="207" name="圓角矩形 1"/>
          <p:cNvSpPr/>
          <p:nvPr/>
        </p:nvSpPr>
        <p:spPr>
          <a:xfrm>
            <a:off x="6599520" y="1846080"/>
            <a:ext cx="632520" cy="345240"/>
          </a:xfrm>
          <a:prstGeom prst="roundRect">
            <a:avLst>
              <a:gd name="adj" fmla="val 16667"/>
            </a:avLst>
          </a:prstGeom>
          <a:solidFill>
            <a:srgbClr val="9bbb59"/>
          </a:solidFill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400" spc="-1" strike="noStrike">
                <a:solidFill>
                  <a:schemeClr val="dk1"/>
                </a:solidFill>
                <a:latin typeface="Arial"/>
              </a:rPr>
              <a:t>MR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8" name="圓角矩形 10"/>
          <p:cNvSpPr/>
          <p:nvPr/>
        </p:nvSpPr>
        <p:spPr>
          <a:xfrm>
            <a:off x="7396200" y="1690560"/>
            <a:ext cx="987480" cy="59292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600" spc="-1" strike="noStrike">
                <a:solidFill>
                  <a:schemeClr val="dk1"/>
                </a:solidFill>
                <a:latin typeface="Arial"/>
              </a:rPr>
              <a:t>dev 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9" name="圓角矩形 11"/>
          <p:cNvSpPr/>
          <p:nvPr/>
        </p:nvSpPr>
        <p:spPr>
          <a:xfrm>
            <a:off x="7387200" y="2282400"/>
            <a:ext cx="996480" cy="19656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Arial"/>
              </a:rPr>
              <a:t>remote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0" name="向右箭號 3"/>
          <p:cNvSpPr/>
          <p:nvPr/>
        </p:nvSpPr>
        <p:spPr>
          <a:xfrm>
            <a:off x="4572000" y="2220120"/>
            <a:ext cx="843840" cy="2872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defTabSz="914400">
              <a:lnSpc>
                <a:spcPct val="100000"/>
              </a:lnSpc>
            </a:pPr>
            <a:endParaRPr b="0" lang="en-US" sz="1200" spc="-1" strike="noStrike">
              <a:solidFill>
                <a:schemeClr val="lt1"/>
              </a:solidFill>
              <a:latin typeface="Arial"/>
            </a:endParaRPr>
          </a:p>
        </p:txBody>
      </p:sp>
      <p:sp>
        <p:nvSpPr>
          <p:cNvPr id="211" name="向右箭號 3"/>
          <p:cNvSpPr/>
          <p:nvPr/>
        </p:nvSpPr>
        <p:spPr>
          <a:xfrm>
            <a:off x="6493680" y="2191680"/>
            <a:ext cx="843840" cy="2872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defTabSz="914400">
              <a:lnSpc>
                <a:spcPct val="100000"/>
              </a:lnSpc>
            </a:pPr>
            <a:endParaRPr b="0" lang="en-US" sz="1200" spc="-1" strike="noStrike">
              <a:solidFill>
                <a:schemeClr val="lt1"/>
              </a:solidFill>
              <a:latin typeface="Arial"/>
            </a:endParaRPr>
          </a:p>
        </p:txBody>
      </p:sp>
      <p:sp>
        <p:nvSpPr>
          <p:cNvPr id="212" name="圓角矩形 1"/>
          <p:cNvSpPr/>
          <p:nvPr/>
        </p:nvSpPr>
        <p:spPr>
          <a:xfrm>
            <a:off x="1252800" y="3285360"/>
            <a:ext cx="632520" cy="345240"/>
          </a:xfrm>
          <a:prstGeom prst="roundRect">
            <a:avLst>
              <a:gd name="adj" fmla="val 16667"/>
            </a:avLst>
          </a:prstGeom>
          <a:solidFill>
            <a:srgbClr val="9bbb59"/>
          </a:solidFill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400" spc="-1" strike="noStrike">
                <a:solidFill>
                  <a:schemeClr val="dk1"/>
                </a:solidFill>
                <a:latin typeface="Arial"/>
              </a:rPr>
              <a:t>MR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3" name="圓角矩形 10"/>
          <p:cNvSpPr/>
          <p:nvPr/>
        </p:nvSpPr>
        <p:spPr>
          <a:xfrm>
            <a:off x="2146680" y="3137400"/>
            <a:ext cx="987480" cy="59292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600" spc="-1" strike="noStrike">
                <a:solidFill>
                  <a:schemeClr val="dk1"/>
                </a:solidFill>
                <a:latin typeface="Arial"/>
              </a:rPr>
              <a:t>main 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4" name="圓角矩形 11"/>
          <p:cNvSpPr/>
          <p:nvPr/>
        </p:nvSpPr>
        <p:spPr>
          <a:xfrm>
            <a:off x="2137680" y="3729240"/>
            <a:ext cx="996480" cy="19656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Arial"/>
              </a:rPr>
              <a:t>remote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5" name="向右箭號 3"/>
          <p:cNvSpPr/>
          <p:nvPr/>
        </p:nvSpPr>
        <p:spPr>
          <a:xfrm>
            <a:off x="1204560" y="3638520"/>
            <a:ext cx="843840" cy="2872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defTabSz="914400">
              <a:lnSpc>
                <a:spcPct val="100000"/>
              </a:lnSpc>
            </a:pPr>
            <a:endParaRPr b="0" lang="en-US" sz="1200" spc="-1" strike="noStrike">
              <a:solidFill>
                <a:schemeClr val="lt1"/>
              </a:solidFill>
              <a:latin typeface="Arial"/>
            </a:endParaRPr>
          </a:p>
        </p:txBody>
      </p:sp>
      <p:sp>
        <p:nvSpPr>
          <p:cNvPr id="216" name="圓角矩形 1"/>
          <p:cNvSpPr/>
          <p:nvPr/>
        </p:nvSpPr>
        <p:spPr>
          <a:xfrm>
            <a:off x="3604320" y="3531240"/>
            <a:ext cx="632520" cy="413640"/>
          </a:xfrm>
          <a:prstGeom prst="roundRect">
            <a:avLst>
              <a:gd name="adj" fmla="val 16667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400" spc="-1" strike="noStrike">
                <a:solidFill>
                  <a:schemeClr val="dk1"/>
                </a:solidFill>
                <a:latin typeface="Arial"/>
              </a:rPr>
              <a:t>UAT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7" name="圓角矩形 1"/>
          <p:cNvSpPr/>
          <p:nvPr/>
        </p:nvSpPr>
        <p:spPr>
          <a:xfrm>
            <a:off x="3604320" y="3159000"/>
            <a:ext cx="632520" cy="38304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400" spc="-1" strike="noStrike">
                <a:solidFill>
                  <a:schemeClr val="dk1"/>
                </a:solidFill>
                <a:latin typeface="Arial"/>
              </a:rPr>
              <a:t>A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8" name="向右箭號 3"/>
          <p:cNvSpPr/>
          <p:nvPr/>
        </p:nvSpPr>
        <p:spPr>
          <a:xfrm>
            <a:off x="8475120" y="2194920"/>
            <a:ext cx="365760" cy="26532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defTabSz="914400">
              <a:lnSpc>
                <a:spcPct val="100000"/>
              </a:lnSpc>
            </a:pPr>
            <a:endParaRPr b="0" lang="en-US" sz="1200" spc="-1" strike="noStrike">
              <a:solidFill>
                <a:schemeClr val="lt1"/>
              </a:solidFill>
              <a:latin typeface="Arial"/>
            </a:endParaRPr>
          </a:p>
        </p:txBody>
      </p:sp>
      <p:sp>
        <p:nvSpPr>
          <p:cNvPr id="219" name="圓角矩形 1"/>
          <p:cNvSpPr/>
          <p:nvPr/>
        </p:nvSpPr>
        <p:spPr>
          <a:xfrm>
            <a:off x="8880840" y="2046600"/>
            <a:ext cx="632520" cy="413640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400" spc="-1" strike="noStrike">
                <a:solidFill>
                  <a:schemeClr val="dk1"/>
                </a:solidFill>
                <a:latin typeface="Arial"/>
              </a:rPr>
              <a:t>SIT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0" name="圓角矩形 1"/>
          <p:cNvSpPr/>
          <p:nvPr/>
        </p:nvSpPr>
        <p:spPr>
          <a:xfrm>
            <a:off x="8880840" y="1674360"/>
            <a:ext cx="632520" cy="38304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400" spc="-1" strike="noStrike">
                <a:solidFill>
                  <a:schemeClr val="dk1"/>
                </a:solidFill>
                <a:latin typeface="Arial"/>
              </a:rPr>
              <a:t>A+B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1" name="圓角矩形 10"/>
          <p:cNvSpPr/>
          <p:nvPr/>
        </p:nvSpPr>
        <p:spPr>
          <a:xfrm>
            <a:off x="136800" y="3137400"/>
            <a:ext cx="987480" cy="59292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600" spc="-1" strike="noStrike">
                <a:solidFill>
                  <a:schemeClr val="dk1"/>
                </a:solidFill>
                <a:latin typeface="Arial"/>
              </a:rPr>
              <a:t>Issue A 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2" name="圓角矩形 11"/>
          <p:cNvSpPr/>
          <p:nvPr/>
        </p:nvSpPr>
        <p:spPr>
          <a:xfrm>
            <a:off x="127800" y="3729240"/>
            <a:ext cx="996480" cy="19656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Arial"/>
              </a:rPr>
              <a:t>remote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223" name="肘形接點 81"/>
          <p:cNvCxnSpPr>
            <a:stCxn id="219" idx="2"/>
            <a:endCxn id="221" idx="0"/>
          </p:cNvCxnSpPr>
          <p:nvPr/>
        </p:nvCxnSpPr>
        <p:spPr>
          <a:xfrm rot="5400000">
            <a:off x="4574880" y="-1484640"/>
            <a:ext cx="677520" cy="8566920"/>
          </a:xfrm>
          <a:prstGeom prst="bentConnector3">
            <a:avLst>
              <a:gd name="adj1" fmla="val 50026"/>
            </a:avLst>
          </a:prstGeom>
          <a:ln>
            <a:solidFill>
              <a:srgbClr val="000000"/>
            </a:solidFill>
            <a:round/>
            <a:tailEnd len="med" type="triangle" w="med"/>
          </a:ln>
        </p:spPr>
      </p:cxnSp>
      <p:sp>
        <p:nvSpPr>
          <p:cNvPr id="224" name="圓角矩形 1"/>
          <p:cNvSpPr/>
          <p:nvPr/>
        </p:nvSpPr>
        <p:spPr>
          <a:xfrm>
            <a:off x="8695440" y="2644560"/>
            <a:ext cx="1003320" cy="413640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1" lang="zh-TW" sz="1400" spc="-1" strike="noStrike">
                <a:solidFill>
                  <a:schemeClr val="dk1"/>
                </a:solidFill>
                <a:latin typeface="Arial"/>
              </a:rPr>
              <a:t>測試通過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5" name="圓角矩形 1"/>
          <p:cNvSpPr/>
          <p:nvPr/>
        </p:nvSpPr>
        <p:spPr>
          <a:xfrm>
            <a:off x="913680" y="1874520"/>
            <a:ext cx="632520" cy="345240"/>
          </a:xfrm>
          <a:prstGeom prst="roundRect">
            <a:avLst>
              <a:gd name="adj" fmla="val 16667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1" lang="zh-TW" sz="1400" spc="-1" strike="noStrike">
                <a:solidFill>
                  <a:schemeClr val="dk1"/>
                </a:solidFill>
                <a:latin typeface="Arial"/>
              </a:rPr>
              <a:t>退回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6" name="向右箭號 3"/>
          <p:cNvSpPr/>
          <p:nvPr/>
        </p:nvSpPr>
        <p:spPr>
          <a:xfrm>
            <a:off x="944280" y="2224080"/>
            <a:ext cx="590760" cy="28404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defTabSz="914400">
              <a:lnSpc>
                <a:spcPct val="100000"/>
              </a:lnSpc>
            </a:pPr>
            <a:endParaRPr b="0" lang="en-US" sz="1200" spc="-1" strike="noStrike">
              <a:solidFill>
                <a:schemeClr val="lt1"/>
              </a:solidFill>
              <a:latin typeface="Arial"/>
            </a:endParaRPr>
          </a:p>
        </p:txBody>
      </p:sp>
      <p:sp>
        <p:nvSpPr>
          <p:cNvPr id="227" name="圓角矩形 1"/>
          <p:cNvSpPr/>
          <p:nvPr/>
        </p:nvSpPr>
        <p:spPr>
          <a:xfrm>
            <a:off x="4714920" y="3532680"/>
            <a:ext cx="632520" cy="413640"/>
          </a:xfrm>
          <a:prstGeom prst="roundRect">
            <a:avLst>
              <a:gd name="adj" fmla="val 16667"/>
            </a:avLst>
          </a:prstGeom>
          <a:solidFill>
            <a:srgbClr val="6666ff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400" spc="-1" strike="noStrike">
                <a:solidFill>
                  <a:schemeClr val="dk1"/>
                </a:solidFill>
                <a:latin typeface="Arial"/>
              </a:rPr>
              <a:t>Prod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8" name="圓角矩形 1"/>
          <p:cNvSpPr/>
          <p:nvPr/>
        </p:nvSpPr>
        <p:spPr>
          <a:xfrm>
            <a:off x="4714920" y="3160440"/>
            <a:ext cx="632520" cy="38304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400" spc="-1" strike="noStrike">
                <a:solidFill>
                  <a:schemeClr val="dk1"/>
                </a:solidFill>
                <a:latin typeface="Arial"/>
              </a:rPr>
              <a:t>A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9" name="圓角矩形 10"/>
          <p:cNvSpPr/>
          <p:nvPr/>
        </p:nvSpPr>
        <p:spPr>
          <a:xfrm>
            <a:off x="5512320" y="3882960"/>
            <a:ext cx="987480" cy="59292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600" spc="-1" strike="noStrike">
                <a:solidFill>
                  <a:schemeClr val="dk1"/>
                </a:solidFill>
                <a:latin typeface="Arial"/>
              </a:rPr>
              <a:t>Issue B 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0" name="圓角矩形 11"/>
          <p:cNvSpPr/>
          <p:nvPr/>
        </p:nvSpPr>
        <p:spPr>
          <a:xfrm>
            <a:off x="5503320" y="4474800"/>
            <a:ext cx="996480" cy="19656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Arial"/>
              </a:rPr>
              <a:t>remote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1" name="圓角矩形 1"/>
          <p:cNvSpPr/>
          <p:nvPr/>
        </p:nvSpPr>
        <p:spPr>
          <a:xfrm>
            <a:off x="6652440" y="4054320"/>
            <a:ext cx="632520" cy="345240"/>
          </a:xfrm>
          <a:prstGeom prst="roundRect">
            <a:avLst>
              <a:gd name="adj" fmla="val 16667"/>
            </a:avLst>
          </a:prstGeom>
          <a:solidFill>
            <a:srgbClr val="9bbb59"/>
          </a:solidFill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400" spc="-1" strike="noStrike">
                <a:solidFill>
                  <a:schemeClr val="dk1"/>
                </a:solidFill>
                <a:latin typeface="Arial"/>
              </a:rPr>
              <a:t>MR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2" name="圓角矩形 10"/>
          <p:cNvSpPr/>
          <p:nvPr/>
        </p:nvSpPr>
        <p:spPr>
          <a:xfrm>
            <a:off x="7449120" y="3898800"/>
            <a:ext cx="987480" cy="59292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600" spc="-1" strike="noStrike">
                <a:solidFill>
                  <a:schemeClr val="dk1"/>
                </a:solidFill>
                <a:latin typeface="Arial"/>
              </a:rPr>
              <a:t>main 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3" name="圓角矩形 11"/>
          <p:cNvSpPr/>
          <p:nvPr/>
        </p:nvSpPr>
        <p:spPr>
          <a:xfrm>
            <a:off x="7440120" y="4490640"/>
            <a:ext cx="996480" cy="19656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Arial"/>
              </a:rPr>
              <a:t>remote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4" name="向右箭號 3"/>
          <p:cNvSpPr/>
          <p:nvPr/>
        </p:nvSpPr>
        <p:spPr>
          <a:xfrm>
            <a:off x="6546600" y="4399920"/>
            <a:ext cx="843840" cy="2872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defTabSz="914400">
              <a:lnSpc>
                <a:spcPct val="100000"/>
              </a:lnSpc>
            </a:pPr>
            <a:endParaRPr b="0" lang="en-US" sz="1200" spc="-1" strike="noStrike">
              <a:solidFill>
                <a:schemeClr val="lt1"/>
              </a:solidFill>
              <a:latin typeface="Arial"/>
            </a:endParaRPr>
          </a:p>
        </p:txBody>
      </p:sp>
      <p:sp>
        <p:nvSpPr>
          <p:cNvPr id="235" name="圓角矩形 1"/>
          <p:cNvSpPr/>
          <p:nvPr/>
        </p:nvSpPr>
        <p:spPr>
          <a:xfrm>
            <a:off x="8934840" y="4268880"/>
            <a:ext cx="632520" cy="413640"/>
          </a:xfrm>
          <a:prstGeom prst="roundRect">
            <a:avLst>
              <a:gd name="adj" fmla="val 16667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400" spc="-1" strike="noStrike">
                <a:solidFill>
                  <a:schemeClr val="dk1"/>
                </a:solidFill>
                <a:latin typeface="Arial"/>
              </a:rPr>
              <a:t>UAT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6" name="圓角矩形 1"/>
          <p:cNvSpPr/>
          <p:nvPr/>
        </p:nvSpPr>
        <p:spPr>
          <a:xfrm>
            <a:off x="8934840" y="3896640"/>
            <a:ext cx="632520" cy="38304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400" spc="-1" strike="noStrike">
                <a:solidFill>
                  <a:schemeClr val="dk1"/>
                </a:solidFill>
                <a:latin typeface="Arial"/>
              </a:rPr>
              <a:t>A+B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7" name="向右箭號 3"/>
          <p:cNvSpPr/>
          <p:nvPr/>
        </p:nvSpPr>
        <p:spPr>
          <a:xfrm>
            <a:off x="3184200" y="3660120"/>
            <a:ext cx="365760" cy="26532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defTabSz="914400">
              <a:lnSpc>
                <a:spcPct val="100000"/>
              </a:lnSpc>
            </a:pPr>
            <a:endParaRPr b="0" lang="en-US" sz="1200" spc="-1" strike="noStrike">
              <a:solidFill>
                <a:schemeClr val="lt1"/>
              </a:solidFill>
              <a:latin typeface="Arial"/>
            </a:endParaRPr>
          </a:p>
        </p:txBody>
      </p:sp>
      <p:sp>
        <p:nvSpPr>
          <p:cNvPr id="238" name="向右箭號 3"/>
          <p:cNvSpPr/>
          <p:nvPr/>
        </p:nvSpPr>
        <p:spPr>
          <a:xfrm>
            <a:off x="4289760" y="3636360"/>
            <a:ext cx="365760" cy="26532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defTabSz="914400">
              <a:lnSpc>
                <a:spcPct val="100000"/>
              </a:lnSpc>
            </a:pPr>
            <a:endParaRPr b="0" lang="en-US" sz="1200" spc="-1" strike="noStrike">
              <a:solidFill>
                <a:schemeClr val="lt1"/>
              </a:solidFill>
              <a:latin typeface="Arial"/>
            </a:endParaRPr>
          </a:p>
        </p:txBody>
      </p:sp>
      <p:sp>
        <p:nvSpPr>
          <p:cNvPr id="239" name="向右箭號 3"/>
          <p:cNvSpPr/>
          <p:nvPr/>
        </p:nvSpPr>
        <p:spPr>
          <a:xfrm>
            <a:off x="8494920" y="4398840"/>
            <a:ext cx="365760" cy="26532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defTabSz="914400">
              <a:lnSpc>
                <a:spcPct val="100000"/>
              </a:lnSpc>
            </a:pPr>
            <a:endParaRPr b="0" lang="en-US" sz="1200" spc="-1" strike="noStrike">
              <a:solidFill>
                <a:schemeClr val="lt1"/>
              </a:solidFill>
              <a:latin typeface="Arial"/>
            </a:endParaRPr>
          </a:p>
        </p:txBody>
      </p:sp>
      <p:cxnSp>
        <p:nvCxnSpPr>
          <p:cNvPr id="240" name="肘形接點 11"/>
          <p:cNvCxnSpPr>
            <a:stCxn id="227" idx="2"/>
            <a:endCxn id="229" idx="1"/>
          </p:cNvCxnSpPr>
          <p:nvPr/>
        </p:nvCxnSpPr>
        <p:spPr>
          <a:xfrm flipH="1" rot="16200000">
            <a:off x="5155200" y="3821760"/>
            <a:ext cx="233280" cy="481680"/>
          </a:xfrm>
          <a:prstGeom prst="bentConnector2">
            <a:avLst/>
          </a:prstGeom>
          <a:ln>
            <a:solidFill>
              <a:srgbClr val="000000"/>
            </a:solidFill>
            <a:round/>
            <a:tailEnd len="med" type="triangle" w="med"/>
          </a:ln>
        </p:spPr>
      </p:cxn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rIns="100800" tIns="100800" bIns="100800" anchor="ctr">
            <a:noAutofit/>
          </a:bodyPr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3600" spc="-1" strike="noStrike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b="1" lang="zh-TW" sz="3600" spc="-1" strike="noStrike">
                <a:solidFill>
                  <a:srgbClr val="002060"/>
                </a:solidFill>
                <a:latin typeface="微軟正黑體"/>
                <a:ea typeface="微軟正黑體"/>
              </a:rPr>
              <a:t>版控流程情境五</a:t>
            </a:r>
            <a:endParaRPr b="0" lang="en-US" sz="36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242" name="PlaceHolder 1"/>
          <p:cNvSpPr/>
          <p:nvPr/>
        </p:nvSpPr>
        <p:spPr>
          <a:xfrm>
            <a:off x="172800" y="777240"/>
            <a:ext cx="10042920" cy="621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100800" rIns="100800" tIns="100800" bIns="10080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1" lang="zh-TW" sz="2000" spc="-1" strike="noStrike">
                <a:solidFill>
                  <a:srgbClr val="002060"/>
                </a:solidFill>
                <a:latin typeface="標楷體"/>
                <a:ea typeface="標楷體"/>
              </a:rPr>
              <a:t>多張需求單開發</a:t>
            </a:r>
            <a:r>
              <a:rPr b="0" lang="zh-TW" sz="2000" spc="-1" strike="noStrike">
                <a:solidFill>
                  <a:srgbClr val="002060"/>
                </a:solidFill>
                <a:latin typeface="標楷體"/>
                <a:ea typeface="標楷體"/>
              </a:rPr>
              <a:t>：</a:t>
            </a:r>
            <a:r>
              <a:rPr b="0" lang="en-US" sz="2000" spc="-1" strike="noStrike">
                <a:solidFill>
                  <a:srgbClr val="002060"/>
                </a:solidFill>
                <a:latin typeface="標楷體"/>
                <a:ea typeface="標楷體"/>
              </a:rPr>
              <a:t> </a:t>
            </a:r>
            <a:r>
              <a:rPr b="0" lang="en-US" sz="2000" spc="-1" strike="noStrike">
                <a:solidFill>
                  <a:srgbClr val="002060"/>
                </a:solidFill>
                <a:latin typeface="標楷體"/>
                <a:ea typeface="標楷體"/>
              </a:rPr>
              <a:t>SIT </a:t>
            </a:r>
            <a:r>
              <a:rPr b="0" lang="zh-TW" sz="2000" spc="-1" strike="noStrike">
                <a:solidFill>
                  <a:srgbClr val="002060"/>
                </a:solidFill>
                <a:latin typeface="標楷體"/>
                <a:ea typeface="標楷體"/>
              </a:rPr>
              <a:t>有 </a:t>
            </a:r>
            <a:r>
              <a:rPr b="0" lang="en-US" sz="2000" spc="-1" strike="noStrike">
                <a:solidFill>
                  <a:srgbClr val="002060"/>
                </a:solidFill>
                <a:latin typeface="標楷體"/>
                <a:ea typeface="標楷體"/>
              </a:rPr>
              <a:t>A+B </a:t>
            </a:r>
            <a:r>
              <a:rPr b="0" lang="zh-TW" sz="2000" spc="-1" strike="noStrike">
                <a:solidFill>
                  <a:srgbClr val="002060"/>
                </a:solidFill>
                <a:latin typeface="標楷體"/>
                <a:ea typeface="標楷體"/>
              </a:rPr>
              <a:t>的版本，而 </a:t>
            </a:r>
            <a:r>
              <a:rPr b="0" lang="en-US" sz="2000" spc="-1" strike="noStrike">
                <a:solidFill>
                  <a:srgbClr val="002060"/>
                </a:solidFill>
                <a:latin typeface="標楷體"/>
                <a:ea typeface="標楷體"/>
              </a:rPr>
              <a:t>UAT </a:t>
            </a:r>
            <a:r>
              <a:rPr b="0" lang="zh-TW" sz="2000" spc="-1" strike="noStrike">
                <a:solidFill>
                  <a:srgbClr val="002060"/>
                </a:solidFill>
                <a:latin typeface="標楷體"/>
                <a:ea typeface="標楷體"/>
              </a:rPr>
              <a:t>測試 </a:t>
            </a:r>
            <a:r>
              <a:rPr b="0" lang="en-US" sz="2000" spc="-1" strike="noStrike">
                <a:solidFill>
                  <a:srgbClr val="002060"/>
                </a:solidFill>
                <a:latin typeface="標楷體"/>
                <a:ea typeface="標楷體"/>
              </a:rPr>
              <a:t>Issue A </a:t>
            </a:r>
            <a:r>
              <a:rPr b="0" lang="zh-TW" sz="2000" spc="-1" strike="noStrike">
                <a:solidFill>
                  <a:srgbClr val="002060"/>
                </a:solidFill>
                <a:latin typeface="標楷體"/>
                <a:ea typeface="標楷體"/>
              </a:rPr>
              <a:t>不通過，退回 </a:t>
            </a:r>
            <a:r>
              <a:rPr b="0" lang="en-US" sz="2000" spc="-1" strike="noStrike">
                <a:solidFill>
                  <a:srgbClr val="002060"/>
                </a:solidFill>
                <a:latin typeface="標楷體"/>
                <a:ea typeface="標楷體"/>
              </a:rPr>
              <a:t>A </a:t>
            </a:r>
            <a:r>
              <a:rPr b="0" lang="zh-TW" sz="2000" spc="-1" strike="noStrike">
                <a:solidFill>
                  <a:srgbClr val="002060"/>
                </a:solidFill>
                <a:latin typeface="標楷體"/>
                <a:ea typeface="標楷體"/>
              </a:rPr>
              <a:t>讓 </a:t>
            </a:r>
            <a:r>
              <a:rPr b="0" lang="en-US" sz="2000" spc="-1" strike="noStrike">
                <a:solidFill>
                  <a:srgbClr val="002060"/>
                </a:solidFill>
                <a:latin typeface="標楷體"/>
                <a:ea typeface="標楷體"/>
              </a:rPr>
              <a:t>B </a:t>
            </a:r>
            <a:r>
              <a:rPr b="0" lang="zh-TW" sz="2000" spc="-1" strike="noStrike">
                <a:solidFill>
                  <a:srgbClr val="002060"/>
                </a:solidFill>
                <a:latin typeface="標楷體"/>
                <a:ea typeface="標楷體"/>
              </a:rPr>
              <a:t>先上，</a:t>
            </a:r>
            <a:r>
              <a:rPr b="0" lang="en-US" sz="2000" spc="-1" strike="noStrike">
                <a:solidFill>
                  <a:srgbClr val="002060"/>
                </a:solidFill>
                <a:latin typeface="標楷體"/>
                <a:ea typeface="標楷體"/>
              </a:rPr>
              <a:t>Issue B </a:t>
            </a:r>
            <a:r>
              <a:rPr b="0" lang="zh-TW" sz="2000" spc="-1" strike="noStrike">
                <a:solidFill>
                  <a:srgbClr val="002060"/>
                </a:solidFill>
                <a:latin typeface="標楷體"/>
                <a:ea typeface="標楷體"/>
              </a:rPr>
              <a:t>進 </a:t>
            </a:r>
            <a:r>
              <a:rPr b="0" lang="en-US" sz="2000" spc="-1" strike="noStrike">
                <a:solidFill>
                  <a:srgbClr val="002060"/>
                </a:solidFill>
                <a:latin typeface="標楷體"/>
                <a:ea typeface="標楷體"/>
              </a:rPr>
              <a:t>UAT </a:t>
            </a:r>
            <a:r>
              <a:rPr b="0" lang="zh-TW" sz="2000" spc="-1" strike="noStrike">
                <a:solidFill>
                  <a:srgbClr val="002060"/>
                </a:solidFill>
                <a:latin typeface="標楷體"/>
                <a:ea typeface="標楷體"/>
              </a:rPr>
              <a:t>測試，測試成功上版 </a:t>
            </a:r>
            <a:r>
              <a:rPr b="0" lang="en-US" sz="2000" spc="-1" strike="noStrike">
                <a:solidFill>
                  <a:srgbClr val="002060"/>
                </a:solidFill>
                <a:latin typeface="標楷體"/>
                <a:ea typeface="標楷體"/>
              </a:rPr>
              <a:t>Prod</a:t>
            </a:r>
            <a:r>
              <a:rPr b="0" lang="zh-TW" sz="2000" spc="-1" strike="noStrike">
                <a:solidFill>
                  <a:srgbClr val="002060"/>
                </a:solidFill>
                <a:latin typeface="標楷體"/>
                <a:ea typeface="標楷體"/>
              </a:rPr>
              <a:t>，</a:t>
            </a:r>
            <a:r>
              <a:rPr b="0" lang="en-US" sz="2000" spc="-1" strike="noStrike">
                <a:solidFill>
                  <a:srgbClr val="002060"/>
                </a:solidFill>
                <a:latin typeface="標楷體"/>
                <a:ea typeface="標楷體"/>
              </a:rPr>
              <a:t>Issue A </a:t>
            </a:r>
            <a:r>
              <a:rPr b="0" lang="zh-TW" sz="2000" spc="-1" strike="noStrike">
                <a:solidFill>
                  <a:srgbClr val="002060"/>
                </a:solidFill>
                <a:latin typeface="標楷體"/>
                <a:ea typeface="標楷體"/>
              </a:rPr>
              <a:t>繼續送 </a:t>
            </a:r>
            <a:r>
              <a:rPr b="0" lang="en-US" sz="2000" spc="-1" strike="noStrike">
                <a:solidFill>
                  <a:srgbClr val="002060"/>
                </a:solidFill>
                <a:latin typeface="標楷體"/>
                <a:ea typeface="標楷體"/>
              </a:rPr>
              <a:t>UAT </a:t>
            </a:r>
            <a:r>
              <a:rPr b="0" lang="zh-TW" sz="2000" spc="-1" strike="noStrike">
                <a:solidFill>
                  <a:srgbClr val="002060"/>
                </a:solidFill>
                <a:latin typeface="標楷體"/>
                <a:ea typeface="標楷體"/>
              </a:rPr>
              <a:t>測試。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3" name="圓角矩形 1"/>
          <p:cNvSpPr/>
          <p:nvPr/>
        </p:nvSpPr>
        <p:spPr>
          <a:xfrm>
            <a:off x="390240" y="2062080"/>
            <a:ext cx="632520" cy="413640"/>
          </a:xfrm>
          <a:prstGeom prst="roundRect">
            <a:avLst>
              <a:gd name="adj" fmla="val 16667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400" spc="-1" strike="noStrike">
                <a:solidFill>
                  <a:schemeClr val="dk1"/>
                </a:solidFill>
                <a:latin typeface="Arial"/>
              </a:rPr>
              <a:t>UAT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4" name="圓角矩形 1"/>
          <p:cNvSpPr/>
          <p:nvPr/>
        </p:nvSpPr>
        <p:spPr>
          <a:xfrm>
            <a:off x="390240" y="1689840"/>
            <a:ext cx="632520" cy="38304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400" spc="-1" strike="noStrike">
                <a:solidFill>
                  <a:schemeClr val="dk1"/>
                </a:solidFill>
                <a:latin typeface="Arial"/>
              </a:rPr>
              <a:t>A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5" name="圓角矩形 10"/>
          <p:cNvSpPr/>
          <p:nvPr/>
        </p:nvSpPr>
        <p:spPr>
          <a:xfrm>
            <a:off x="1879920" y="1647000"/>
            <a:ext cx="987480" cy="59292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600" spc="-1" strike="noStrike">
                <a:solidFill>
                  <a:schemeClr val="dk1"/>
                </a:solidFill>
                <a:latin typeface="Arial"/>
              </a:rPr>
              <a:t>Issue B 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6" name="圓角矩形 11"/>
          <p:cNvSpPr/>
          <p:nvPr/>
        </p:nvSpPr>
        <p:spPr>
          <a:xfrm>
            <a:off x="1870920" y="2238840"/>
            <a:ext cx="996480" cy="196560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Arial"/>
              </a:rPr>
              <a:t>local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7" name="圓角矩形 1"/>
          <p:cNvSpPr/>
          <p:nvPr/>
        </p:nvSpPr>
        <p:spPr>
          <a:xfrm>
            <a:off x="3001680" y="1847160"/>
            <a:ext cx="632520" cy="345240"/>
          </a:xfrm>
          <a:prstGeom prst="roundRect">
            <a:avLst>
              <a:gd name="adj" fmla="val 16667"/>
            </a:avLst>
          </a:prstGeom>
          <a:solidFill>
            <a:srgbClr val="9bbb59"/>
          </a:solidFill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400" spc="-1" strike="noStrike">
                <a:solidFill>
                  <a:schemeClr val="dk1"/>
                </a:solidFill>
                <a:latin typeface="Arial"/>
              </a:rPr>
              <a:t>Push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8" name="圓角矩形 10"/>
          <p:cNvSpPr/>
          <p:nvPr/>
        </p:nvSpPr>
        <p:spPr>
          <a:xfrm>
            <a:off x="3803040" y="1647000"/>
            <a:ext cx="987480" cy="59292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600" spc="-1" strike="noStrike">
                <a:solidFill>
                  <a:schemeClr val="dk1"/>
                </a:solidFill>
                <a:latin typeface="Arial"/>
              </a:rPr>
              <a:t>Issue B 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9" name="圓角矩形 11"/>
          <p:cNvSpPr/>
          <p:nvPr/>
        </p:nvSpPr>
        <p:spPr>
          <a:xfrm>
            <a:off x="3794040" y="2238840"/>
            <a:ext cx="996480" cy="19656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Arial"/>
              </a:rPr>
              <a:t>remote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0" name="圓角矩形 1"/>
          <p:cNvSpPr/>
          <p:nvPr/>
        </p:nvSpPr>
        <p:spPr>
          <a:xfrm>
            <a:off x="4942800" y="1818720"/>
            <a:ext cx="632520" cy="345240"/>
          </a:xfrm>
          <a:prstGeom prst="roundRect">
            <a:avLst>
              <a:gd name="adj" fmla="val 16667"/>
            </a:avLst>
          </a:prstGeom>
          <a:solidFill>
            <a:srgbClr val="9bbb59"/>
          </a:solidFill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400" spc="-1" strike="noStrike">
                <a:solidFill>
                  <a:schemeClr val="dk1"/>
                </a:solidFill>
                <a:latin typeface="Arial"/>
              </a:rPr>
              <a:t>MR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1" name="圓角矩形 10"/>
          <p:cNvSpPr/>
          <p:nvPr/>
        </p:nvSpPr>
        <p:spPr>
          <a:xfrm>
            <a:off x="5739480" y="1662840"/>
            <a:ext cx="987480" cy="59292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600" spc="-1" strike="noStrike">
                <a:solidFill>
                  <a:schemeClr val="dk1"/>
                </a:solidFill>
                <a:latin typeface="Arial"/>
              </a:rPr>
              <a:t>dev 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2" name="圓角矩形 11"/>
          <p:cNvSpPr/>
          <p:nvPr/>
        </p:nvSpPr>
        <p:spPr>
          <a:xfrm>
            <a:off x="5730480" y="2254680"/>
            <a:ext cx="996480" cy="19656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Arial"/>
              </a:rPr>
              <a:t>remote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3" name="向右箭號 3"/>
          <p:cNvSpPr/>
          <p:nvPr/>
        </p:nvSpPr>
        <p:spPr>
          <a:xfrm>
            <a:off x="2915280" y="2192760"/>
            <a:ext cx="843840" cy="2872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defTabSz="914400">
              <a:lnSpc>
                <a:spcPct val="100000"/>
              </a:lnSpc>
            </a:pPr>
            <a:endParaRPr b="0" lang="en-US" sz="1200" spc="-1" strike="noStrike">
              <a:solidFill>
                <a:schemeClr val="lt1"/>
              </a:solidFill>
              <a:latin typeface="Arial"/>
            </a:endParaRPr>
          </a:p>
        </p:txBody>
      </p:sp>
      <p:sp>
        <p:nvSpPr>
          <p:cNvPr id="254" name="向右箭號 3"/>
          <p:cNvSpPr/>
          <p:nvPr/>
        </p:nvSpPr>
        <p:spPr>
          <a:xfrm>
            <a:off x="4837320" y="2163960"/>
            <a:ext cx="843840" cy="2872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defTabSz="914400">
              <a:lnSpc>
                <a:spcPct val="100000"/>
              </a:lnSpc>
            </a:pPr>
            <a:endParaRPr b="0" lang="en-US" sz="1200" spc="-1" strike="noStrike">
              <a:solidFill>
                <a:schemeClr val="lt1"/>
              </a:solidFill>
              <a:latin typeface="Arial"/>
            </a:endParaRPr>
          </a:p>
        </p:txBody>
      </p:sp>
      <p:sp>
        <p:nvSpPr>
          <p:cNvPr id="255" name="圓角矩形 1"/>
          <p:cNvSpPr/>
          <p:nvPr/>
        </p:nvSpPr>
        <p:spPr>
          <a:xfrm>
            <a:off x="1513080" y="4526280"/>
            <a:ext cx="632520" cy="345240"/>
          </a:xfrm>
          <a:prstGeom prst="roundRect">
            <a:avLst>
              <a:gd name="adj" fmla="val 16667"/>
            </a:avLst>
          </a:prstGeom>
          <a:solidFill>
            <a:srgbClr val="9bbb59"/>
          </a:solidFill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400" spc="-1" strike="noStrike">
                <a:solidFill>
                  <a:schemeClr val="dk1"/>
                </a:solidFill>
                <a:latin typeface="Arial"/>
              </a:rPr>
              <a:t>MR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6" name="向右箭號 3"/>
          <p:cNvSpPr/>
          <p:nvPr/>
        </p:nvSpPr>
        <p:spPr>
          <a:xfrm>
            <a:off x="1407600" y="4871520"/>
            <a:ext cx="843840" cy="2872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defTabSz="914400">
              <a:lnSpc>
                <a:spcPct val="100000"/>
              </a:lnSpc>
            </a:pPr>
            <a:endParaRPr b="0" lang="en-US" sz="1200" spc="-1" strike="noStrike">
              <a:solidFill>
                <a:schemeClr val="lt1"/>
              </a:solidFill>
              <a:latin typeface="Arial"/>
            </a:endParaRPr>
          </a:p>
        </p:txBody>
      </p:sp>
      <p:sp>
        <p:nvSpPr>
          <p:cNvPr id="257" name="圓角矩形 1"/>
          <p:cNvSpPr/>
          <p:nvPr/>
        </p:nvSpPr>
        <p:spPr>
          <a:xfrm>
            <a:off x="3873600" y="4751280"/>
            <a:ext cx="632520" cy="413640"/>
          </a:xfrm>
          <a:prstGeom prst="roundRect">
            <a:avLst>
              <a:gd name="adj" fmla="val 16667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400" spc="-1" strike="noStrike">
                <a:solidFill>
                  <a:schemeClr val="dk1"/>
                </a:solidFill>
                <a:latin typeface="Arial"/>
              </a:rPr>
              <a:t>UAT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8" name="圓角矩形 1"/>
          <p:cNvSpPr/>
          <p:nvPr/>
        </p:nvSpPr>
        <p:spPr>
          <a:xfrm>
            <a:off x="3873600" y="4379400"/>
            <a:ext cx="632520" cy="38304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400" spc="-1" strike="noStrike">
                <a:solidFill>
                  <a:schemeClr val="dk1"/>
                </a:solidFill>
                <a:latin typeface="Arial"/>
              </a:rPr>
              <a:t>B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9" name="圓角矩形 1"/>
          <p:cNvSpPr/>
          <p:nvPr/>
        </p:nvSpPr>
        <p:spPr>
          <a:xfrm>
            <a:off x="7257960" y="2031840"/>
            <a:ext cx="632520" cy="413640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400" spc="-1" strike="noStrike">
                <a:solidFill>
                  <a:schemeClr val="dk1"/>
                </a:solidFill>
                <a:latin typeface="Arial"/>
              </a:rPr>
              <a:t>SIT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0" name="圓角矩形 1"/>
          <p:cNvSpPr/>
          <p:nvPr/>
        </p:nvSpPr>
        <p:spPr>
          <a:xfrm>
            <a:off x="7257960" y="1659600"/>
            <a:ext cx="632520" cy="38304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400" spc="-1" strike="noStrike">
                <a:solidFill>
                  <a:schemeClr val="dk1"/>
                </a:solidFill>
                <a:latin typeface="Arial"/>
              </a:rPr>
              <a:t>A+B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1" name="圓角矩形 10"/>
          <p:cNvSpPr/>
          <p:nvPr/>
        </p:nvSpPr>
        <p:spPr>
          <a:xfrm>
            <a:off x="346320" y="4361400"/>
            <a:ext cx="987480" cy="59292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600" spc="-1" strike="noStrike">
                <a:solidFill>
                  <a:schemeClr val="dk1"/>
                </a:solidFill>
                <a:latin typeface="Arial"/>
              </a:rPr>
              <a:t>Issue B 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2" name="圓角矩形 11"/>
          <p:cNvSpPr/>
          <p:nvPr/>
        </p:nvSpPr>
        <p:spPr>
          <a:xfrm>
            <a:off x="337320" y="4953240"/>
            <a:ext cx="996480" cy="19656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Arial"/>
              </a:rPr>
              <a:t>remote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263" name="肘形接點 84"/>
          <p:cNvCxnSpPr>
            <a:stCxn id="259" idx="2"/>
            <a:endCxn id="264" idx="0"/>
          </p:cNvCxnSpPr>
          <p:nvPr/>
        </p:nvCxnSpPr>
        <p:spPr>
          <a:xfrm rot="5400000">
            <a:off x="4893840" y="302040"/>
            <a:ext cx="537120" cy="4823640"/>
          </a:xfrm>
          <a:prstGeom prst="bentConnector3">
            <a:avLst>
              <a:gd name="adj1" fmla="val 50033"/>
            </a:avLst>
          </a:prstGeom>
          <a:ln>
            <a:solidFill>
              <a:srgbClr val="000000"/>
            </a:solidFill>
            <a:round/>
            <a:tailEnd len="med" type="triangle" w="med"/>
          </a:ln>
        </p:spPr>
      </p:cxnSp>
      <p:sp>
        <p:nvSpPr>
          <p:cNvPr id="265" name="圓角矩形 1"/>
          <p:cNvSpPr/>
          <p:nvPr/>
        </p:nvSpPr>
        <p:spPr>
          <a:xfrm>
            <a:off x="1120680" y="1884240"/>
            <a:ext cx="632520" cy="345240"/>
          </a:xfrm>
          <a:prstGeom prst="roundRect">
            <a:avLst>
              <a:gd name="adj" fmla="val 16667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1" lang="zh-TW" sz="1400" spc="-1" strike="noStrike">
                <a:solidFill>
                  <a:schemeClr val="dk1"/>
                </a:solidFill>
                <a:latin typeface="Arial"/>
              </a:rPr>
              <a:t>退回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6" name="向右箭號 3"/>
          <p:cNvSpPr/>
          <p:nvPr/>
        </p:nvSpPr>
        <p:spPr>
          <a:xfrm>
            <a:off x="1151280" y="2233800"/>
            <a:ext cx="590760" cy="28404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defTabSz="914400">
              <a:lnSpc>
                <a:spcPct val="100000"/>
              </a:lnSpc>
            </a:pPr>
            <a:endParaRPr b="0" lang="en-US" sz="1200" spc="-1" strike="noStrike">
              <a:solidFill>
                <a:schemeClr val="lt1"/>
              </a:solidFill>
              <a:latin typeface="Arial"/>
            </a:endParaRPr>
          </a:p>
        </p:txBody>
      </p:sp>
      <p:sp>
        <p:nvSpPr>
          <p:cNvPr id="267" name="圓角矩形 1"/>
          <p:cNvSpPr/>
          <p:nvPr/>
        </p:nvSpPr>
        <p:spPr>
          <a:xfrm>
            <a:off x="7841160" y="1850040"/>
            <a:ext cx="1003320" cy="413640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1" lang="zh-TW" sz="1400" spc="-1" strike="noStrike">
                <a:solidFill>
                  <a:schemeClr val="dk1"/>
                </a:solidFill>
                <a:latin typeface="Arial"/>
              </a:rPr>
              <a:t>測試通過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8" name="向右箭號 3"/>
          <p:cNvSpPr/>
          <p:nvPr/>
        </p:nvSpPr>
        <p:spPr>
          <a:xfrm>
            <a:off x="6786000" y="2167200"/>
            <a:ext cx="365760" cy="26532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defTabSz="914400">
              <a:lnSpc>
                <a:spcPct val="100000"/>
              </a:lnSpc>
            </a:pPr>
            <a:endParaRPr b="0" lang="en-US" sz="1200" spc="-1" strike="noStrike">
              <a:solidFill>
                <a:schemeClr val="lt1"/>
              </a:solidFill>
              <a:latin typeface="Arial"/>
            </a:endParaRPr>
          </a:p>
        </p:txBody>
      </p:sp>
      <p:sp>
        <p:nvSpPr>
          <p:cNvPr id="269" name="圓角矩形 1"/>
          <p:cNvSpPr/>
          <p:nvPr/>
        </p:nvSpPr>
        <p:spPr>
          <a:xfrm>
            <a:off x="5002560" y="4745160"/>
            <a:ext cx="632520" cy="413640"/>
          </a:xfrm>
          <a:prstGeom prst="roundRect">
            <a:avLst>
              <a:gd name="adj" fmla="val 16667"/>
            </a:avLst>
          </a:prstGeom>
          <a:solidFill>
            <a:srgbClr val="6666ff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400" spc="-1" strike="noStrike">
                <a:solidFill>
                  <a:schemeClr val="dk1"/>
                </a:solidFill>
                <a:latin typeface="Arial"/>
              </a:rPr>
              <a:t>Prod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0" name="圓角矩形 1"/>
          <p:cNvSpPr/>
          <p:nvPr/>
        </p:nvSpPr>
        <p:spPr>
          <a:xfrm>
            <a:off x="5002560" y="4373280"/>
            <a:ext cx="632520" cy="38304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400" spc="-1" strike="noStrike">
                <a:solidFill>
                  <a:schemeClr val="dk1"/>
                </a:solidFill>
                <a:latin typeface="Arial"/>
              </a:rPr>
              <a:t>B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1" name="向右箭號 3"/>
          <p:cNvSpPr/>
          <p:nvPr/>
        </p:nvSpPr>
        <p:spPr>
          <a:xfrm>
            <a:off x="4579200" y="4891680"/>
            <a:ext cx="365760" cy="26532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defTabSz="914400">
              <a:lnSpc>
                <a:spcPct val="100000"/>
              </a:lnSpc>
            </a:pPr>
            <a:endParaRPr b="0" lang="en-US" sz="1200" spc="-1" strike="noStrike">
              <a:solidFill>
                <a:schemeClr val="lt1"/>
              </a:solidFill>
              <a:latin typeface="Arial"/>
            </a:endParaRPr>
          </a:p>
        </p:txBody>
      </p:sp>
      <p:sp>
        <p:nvSpPr>
          <p:cNvPr id="272" name="圓角矩形 10"/>
          <p:cNvSpPr/>
          <p:nvPr/>
        </p:nvSpPr>
        <p:spPr>
          <a:xfrm>
            <a:off x="5635440" y="5254200"/>
            <a:ext cx="987480" cy="59292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600" spc="-1" strike="noStrike">
                <a:solidFill>
                  <a:schemeClr val="dk1"/>
                </a:solidFill>
                <a:latin typeface="Arial"/>
              </a:rPr>
              <a:t>Issue A 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3" name="圓角矩形 11"/>
          <p:cNvSpPr/>
          <p:nvPr/>
        </p:nvSpPr>
        <p:spPr>
          <a:xfrm>
            <a:off x="5626440" y="5846040"/>
            <a:ext cx="996480" cy="19656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Arial"/>
              </a:rPr>
              <a:t>remote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4" name="圓角矩形 1"/>
          <p:cNvSpPr/>
          <p:nvPr/>
        </p:nvSpPr>
        <p:spPr>
          <a:xfrm>
            <a:off x="6775200" y="5425920"/>
            <a:ext cx="632520" cy="345240"/>
          </a:xfrm>
          <a:prstGeom prst="roundRect">
            <a:avLst>
              <a:gd name="adj" fmla="val 16667"/>
            </a:avLst>
          </a:prstGeom>
          <a:solidFill>
            <a:srgbClr val="9bbb59"/>
          </a:solidFill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400" spc="-1" strike="noStrike">
                <a:solidFill>
                  <a:schemeClr val="dk1"/>
                </a:solidFill>
                <a:latin typeface="Arial"/>
              </a:rPr>
              <a:t>MR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5" name="圓角矩形 10"/>
          <p:cNvSpPr/>
          <p:nvPr/>
        </p:nvSpPr>
        <p:spPr>
          <a:xfrm>
            <a:off x="7571880" y="5270400"/>
            <a:ext cx="987480" cy="59292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600" spc="-1" strike="noStrike">
                <a:solidFill>
                  <a:schemeClr val="dk1"/>
                </a:solidFill>
                <a:latin typeface="Arial"/>
              </a:rPr>
              <a:t>main 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6" name="圓角矩形 11"/>
          <p:cNvSpPr/>
          <p:nvPr/>
        </p:nvSpPr>
        <p:spPr>
          <a:xfrm>
            <a:off x="7562880" y="5862240"/>
            <a:ext cx="996480" cy="19656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Arial"/>
              </a:rPr>
              <a:t>remote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7" name="向右箭號 3"/>
          <p:cNvSpPr/>
          <p:nvPr/>
        </p:nvSpPr>
        <p:spPr>
          <a:xfrm>
            <a:off x="6669720" y="5771520"/>
            <a:ext cx="843840" cy="2872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defTabSz="914400">
              <a:lnSpc>
                <a:spcPct val="100000"/>
              </a:lnSpc>
            </a:pPr>
            <a:endParaRPr b="0" lang="en-US" sz="1200" spc="-1" strike="noStrike">
              <a:solidFill>
                <a:schemeClr val="lt1"/>
              </a:solidFill>
              <a:latin typeface="Arial"/>
            </a:endParaRPr>
          </a:p>
        </p:txBody>
      </p:sp>
      <p:sp>
        <p:nvSpPr>
          <p:cNvPr id="278" name="圓角矩形 1"/>
          <p:cNvSpPr/>
          <p:nvPr/>
        </p:nvSpPr>
        <p:spPr>
          <a:xfrm>
            <a:off x="9057600" y="5640120"/>
            <a:ext cx="632520" cy="413640"/>
          </a:xfrm>
          <a:prstGeom prst="roundRect">
            <a:avLst>
              <a:gd name="adj" fmla="val 16667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400" spc="-1" strike="noStrike">
                <a:solidFill>
                  <a:schemeClr val="dk1"/>
                </a:solidFill>
                <a:latin typeface="Arial"/>
              </a:rPr>
              <a:t>UAT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9" name="圓角矩形 1"/>
          <p:cNvSpPr/>
          <p:nvPr/>
        </p:nvSpPr>
        <p:spPr>
          <a:xfrm>
            <a:off x="9057600" y="5268240"/>
            <a:ext cx="632520" cy="38304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400" spc="-1" strike="noStrike">
                <a:solidFill>
                  <a:schemeClr val="dk1"/>
                </a:solidFill>
                <a:latin typeface="Arial"/>
              </a:rPr>
              <a:t>B+A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0" name="向右箭號 3"/>
          <p:cNvSpPr/>
          <p:nvPr/>
        </p:nvSpPr>
        <p:spPr>
          <a:xfrm>
            <a:off x="8617680" y="5770440"/>
            <a:ext cx="365760" cy="26532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defTabSz="914400">
              <a:lnSpc>
                <a:spcPct val="100000"/>
              </a:lnSpc>
            </a:pPr>
            <a:endParaRPr b="0" lang="en-US" sz="1200" spc="-1" strike="noStrike">
              <a:solidFill>
                <a:schemeClr val="lt1"/>
              </a:solidFill>
              <a:latin typeface="Arial"/>
            </a:endParaRPr>
          </a:p>
        </p:txBody>
      </p:sp>
      <p:sp>
        <p:nvSpPr>
          <p:cNvPr id="281" name="圓角矩形 10"/>
          <p:cNvSpPr/>
          <p:nvPr/>
        </p:nvSpPr>
        <p:spPr>
          <a:xfrm>
            <a:off x="4296240" y="2994840"/>
            <a:ext cx="1333080" cy="56700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600" spc="-1" strike="noStrike">
                <a:solidFill>
                  <a:schemeClr val="dk1"/>
                </a:solidFill>
                <a:latin typeface="Arial"/>
              </a:rPr>
              <a:t>main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r>
              <a:rPr b="0" lang="zh-TW" sz="1600" spc="-1" strike="noStrike">
                <a:solidFill>
                  <a:schemeClr val="dk1"/>
                </a:solidFill>
                <a:latin typeface="Arial"/>
              </a:rPr>
              <a:t>刪除</a:t>
            </a:r>
            <a:r>
              <a:rPr b="0" lang="en-US" sz="1600" spc="-1" strike="noStrike">
                <a:solidFill>
                  <a:schemeClr val="dk1"/>
                </a:solidFill>
                <a:latin typeface="Arial"/>
              </a:rPr>
              <a:t>A</a:t>
            </a:r>
            <a:r>
              <a:rPr b="0" lang="zh-TW" sz="1600" spc="-1" strike="noStrike">
                <a:solidFill>
                  <a:schemeClr val="dk1"/>
                </a:solidFill>
                <a:latin typeface="Arial"/>
              </a:rPr>
              <a:t>版本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4" name="圓角矩形 10"/>
          <p:cNvSpPr/>
          <p:nvPr/>
        </p:nvSpPr>
        <p:spPr>
          <a:xfrm>
            <a:off x="2257200" y="2982240"/>
            <a:ext cx="987480" cy="59292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600" spc="-1" strike="noStrike">
                <a:solidFill>
                  <a:schemeClr val="dk1"/>
                </a:solidFill>
                <a:latin typeface="Arial"/>
              </a:rPr>
              <a:t>main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r>
              <a:rPr b="0" lang="en-US" sz="1600" spc="-1" strike="noStrike">
                <a:solidFill>
                  <a:schemeClr val="dk1"/>
                </a:solidFill>
                <a:latin typeface="Arial"/>
              </a:rPr>
              <a:t>(A</a:t>
            </a:r>
            <a:r>
              <a:rPr b="0" lang="zh-TW" sz="1600" spc="-1" strike="noStrike">
                <a:solidFill>
                  <a:schemeClr val="dk1"/>
                </a:solidFill>
                <a:latin typeface="Arial"/>
              </a:rPr>
              <a:t>版本</a:t>
            </a:r>
            <a:r>
              <a:rPr b="0" lang="en-US" sz="1600" spc="-1" strike="noStrike">
                <a:solidFill>
                  <a:schemeClr val="dk1"/>
                </a:solidFill>
                <a:latin typeface="Arial"/>
              </a:rPr>
              <a:t>)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2" name="圓角矩形 11"/>
          <p:cNvSpPr/>
          <p:nvPr/>
        </p:nvSpPr>
        <p:spPr>
          <a:xfrm>
            <a:off x="2248200" y="3574080"/>
            <a:ext cx="996480" cy="19656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Arial"/>
              </a:rPr>
              <a:t>remote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3" name="向右箭號 3"/>
          <p:cNvSpPr/>
          <p:nvPr/>
        </p:nvSpPr>
        <p:spPr>
          <a:xfrm>
            <a:off x="3342600" y="3499920"/>
            <a:ext cx="843840" cy="2872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defTabSz="914400">
              <a:lnSpc>
                <a:spcPct val="100000"/>
              </a:lnSpc>
            </a:pPr>
            <a:endParaRPr b="0" lang="en-US" sz="1200" spc="-1" strike="noStrike">
              <a:solidFill>
                <a:schemeClr val="lt1"/>
              </a:solidFill>
              <a:latin typeface="Arial"/>
            </a:endParaRPr>
          </a:p>
        </p:txBody>
      </p:sp>
      <p:sp>
        <p:nvSpPr>
          <p:cNvPr id="284" name="圓角矩形 1"/>
          <p:cNvSpPr/>
          <p:nvPr/>
        </p:nvSpPr>
        <p:spPr>
          <a:xfrm>
            <a:off x="3424320" y="3154680"/>
            <a:ext cx="632520" cy="345240"/>
          </a:xfrm>
          <a:prstGeom prst="roundRect">
            <a:avLst>
              <a:gd name="adj" fmla="val 16667"/>
            </a:avLst>
          </a:prstGeom>
          <a:solidFill>
            <a:srgbClr val="9bbb59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400" spc="-1" strike="noStrike">
                <a:solidFill>
                  <a:schemeClr val="dk1"/>
                </a:solidFill>
                <a:latin typeface="Arial"/>
              </a:rPr>
              <a:t>Pull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5" name="向右箭號 3"/>
          <p:cNvSpPr/>
          <p:nvPr/>
        </p:nvSpPr>
        <p:spPr>
          <a:xfrm>
            <a:off x="5692680" y="3503520"/>
            <a:ext cx="843840" cy="2872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defTabSz="914400">
              <a:lnSpc>
                <a:spcPct val="100000"/>
              </a:lnSpc>
            </a:pPr>
            <a:endParaRPr b="0" lang="en-US" sz="1200" spc="-1" strike="noStrike">
              <a:solidFill>
                <a:schemeClr val="lt1"/>
              </a:solidFill>
              <a:latin typeface="Arial"/>
            </a:endParaRPr>
          </a:p>
        </p:txBody>
      </p:sp>
      <p:sp>
        <p:nvSpPr>
          <p:cNvPr id="286" name="圓角矩形 1"/>
          <p:cNvSpPr/>
          <p:nvPr/>
        </p:nvSpPr>
        <p:spPr>
          <a:xfrm>
            <a:off x="5774400" y="3157920"/>
            <a:ext cx="632520" cy="345240"/>
          </a:xfrm>
          <a:prstGeom prst="roundRect">
            <a:avLst>
              <a:gd name="adj" fmla="val 16667"/>
            </a:avLst>
          </a:prstGeom>
          <a:solidFill>
            <a:srgbClr val="9bbb59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400" spc="-1" strike="noStrike">
                <a:solidFill>
                  <a:schemeClr val="dk1"/>
                </a:solidFill>
                <a:latin typeface="Arial"/>
              </a:rPr>
              <a:t>Push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7" name="圓角矩形 11"/>
          <p:cNvSpPr/>
          <p:nvPr/>
        </p:nvSpPr>
        <p:spPr>
          <a:xfrm>
            <a:off x="4296240" y="3560400"/>
            <a:ext cx="1333080" cy="199440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Arial"/>
              </a:rPr>
              <a:t>local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8" name="圓角矩形 11"/>
          <p:cNvSpPr/>
          <p:nvPr/>
        </p:nvSpPr>
        <p:spPr>
          <a:xfrm>
            <a:off x="6590160" y="3560400"/>
            <a:ext cx="1300320" cy="20196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Arial"/>
              </a:rPr>
              <a:t>remote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9" name="圓角矩形 10"/>
          <p:cNvSpPr/>
          <p:nvPr/>
        </p:nvSpPr>
        <p:spPr>
          <a:xfrm>
            <a:off x="6578640" y="3012120"/>
            <a:ext cx="1321920" cy="54576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600" spc="-1" strike="noStrike">
                <a:solidFill>
                  <a:schemeClr val="dk1"/>
                </a:solidFill>
                <a:latin typeface="Arial"/>
              </a:rPr>
              <a:t>main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r>
              <a:rPr b="0" lang="zh-TW" sz="1600" spc="-1" strike="noStrike">
                <a:solidFill>
                  <a:schemeClr val="dk1"/>
                </a:solidFill>
                <a:latin typeface="Arial"/>
              </a:rPr>
              <a:t>刪除</a:t>
            </a:r>
            <a:r>
              <a:rPr b="0" lang="en-US" sz="1600" spc="-1" strike="noStrike">
                <a:solidFill>
                  <a:schemeClr val="dk1"/>
                </a:solidFill>
                <a:latin typeface="Arial"/>
              </a:rPr>
              <a:t>A</a:t>
            </a:r>
            <a:r>
              <a:rPr b="0" lang="zh-TW" sz="1600" spc="-1" strike="noStrike">
                <a:solidFill>
                  <a:schemeClr val="dk1"/>
                </a:solidFill>
                <a:latin typeface="Arial"/>
              </a:rPr>
              <a:t>版本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0" name="圓角矩形 1"/>
          <p:cNvSpPr/>
          <p:nvPr/>
        </p:nvSpPr>
        <p:spPr>
          <a:xfrm>
            <a:off x="8059680" y="3132000"/>
            <a:ext cx="632520" cy="345240"/>
          </a:xfrm>
          <a:prstGeom prst="roundRect">
            <a:avLst>
              <a:gd name="adj" fmla="val 16667"/>
            </a:avLst>
          </a:prstGeom>
          <a:solidFill>
            <a:srgbClr val="9bbb59"/>
          </a:solidFill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400" spc="-1" strike="noStrike">
                <a:solidFill>
                  <a:schemeClr val="dk1"/>
                </a:solidFill>
                <a:latin typeface="Arial"/>
              </a:rPr>
              <a:t>MR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1" name="向右箭號 3"/>
          <p:cNvSpPr/>
          <p:nvPr/>
        </p:nvSpPr>
        <p:spPr>
          <a:xfrm>
            <a:off x="7954200" y="3477600"/>
            <a:ext cx="843840" cy="2872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defTabSz="914400">
              <a:lnSpc>
                <a:spcPct val="100000"/>
              </a:lnSpc>
            </a:pPr>
            <a:endParaRPr b="0" lang="en-US" sz="1200" spc="-1" strike="noStrike">
              <a:solidFill>
                <a:schemeClr val="lt1"/>
              </a:solidFill>
              <a:latin typeface="Arial"/>
            </a:endParaRPr>
          </a:p>
        </p:txBody>
      </p:sp>
      <p:sp>
        <p:nvSpPr>
          <p:cNvPr id="292" name="向右箭號 3"/>
          <p:cNvSpPr/>
          <p:nvPr/>
        </p:nvSpPr>
        <p:spPr>
          <a:xfrm>
            <a:off x="3405600" y="4873680"/>
            <a:ext cx="365760" cy="26532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defTabSz="914400">
              <a:lnSpc>
                <a:spcPct val="100000"/>
              </a:lnSpc>
            </a:pPr>
            <a:endParaRPr b="0" lang="en-US" sz="1200" spc="-1" strike="noStrike">
              <a:solidFill>
                <a:schemeClr val="lt1"/>
              </a:solidFill>
              <a:latin typeface="Arial"/>
            </a:endParaRPr>
          </a:p>
        </p:txBody>
      </p:sp>
      <p:cxnSp>
        <p:nvCxnSpPr>
          <p:cNvPr id="293" name="肘形接點 4"/>
          <p:cNvCxnSpPr>
            <a:stCxn id="269" idx="2"/>
            <a:endCxn id="272" idx="1"/>
          </p:cNvCxnSpPr>
          <p:nvPr/>
        </p:nvCxnSpPr>
        <p:spPr>
          <a:xfrm flipH="1" rot="16200000">
            <a:off x="5281200" y="5196240"/>
            <a:ext cx="392040" cy="317160"/>
          </a:xfrm>
          <a:prstGeom prst="bentConnector2">
            <a:avLst/>
          </a:prstGeom>
          <a:ln>
            <a:solidFill>
              <a:srgbClr val="000000"/>
            </a:solidFill>
            <a:round/>
            <a:tailEnd len="med" type="triangle" w="med"/>
          </a:ln>
        </p:spPr>
      </p:cxnSp>
      <p:sp>
        <p:nvSpPr>
          <p:cNvPr id="294" name="圓角矩形 10"/>
          <p:cNvSpPr/>
          <p:nvPr/>
        </p:nvSpPr>
        <p:spPr>
          <a:xfrm>
            <a:off x="8858520" y="3012120"/>
            <a:ext cx="987480" cy="59292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600" spc="-1" strike="noStrike">
                <a:solidFill>
                  <a:schemeClr val="dk1"/>
                </a:solidFill>
                <a:latin typeface="Arial"/>
              </a:rPr>
              <a:t>main 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5" name="圓角矩形 11"/>
          <p:cNvSpPr/>
          <p:nvPr/>
        </p:nvSpPr>
        <p:spPr>
          <a:xfrm>
            <a:off x="8849520" y="3603960"/>
            <a:ext cx="996480" cy="19656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Arial"/>
              </a:rPr>
              <a:t>remote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6" name="圓角矩形 10"/>
          <p:cNvSpPr/>
          <p:nvPr/>
        </p:nvSpPr>
        <p:spPr>
          <a:xfrm>
            <a:off x="2339280" y="4371840"/>
            <a:ext cx="987480" cy="59292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600" spc="-1" strike="noStrike">
                <a:solidFill>
                  <a:schemeClr val="dk1"/>
                </a:solidFill>
                <a:latin typeface="Arial"/>
              </a:rPr>
              <a:t>main 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7" name="圓角矩形 11"/>
          <p:cNvSpPr/>
          <p:nvPr/>
        </p:nvSpPr>
        <p:spPr>
          <a:xfrm>
            <a:off x="2330280" y="4963680"/>
            <a:ext cx="996480" cy="19656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Arial"/>
              </a:rPr>
              <a:t>remote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8" name="圓角矩形 1"/>
          <p:cNvSpPr/>
          <p:nvPr/>
        </p:nvSpPr>
        <p:spPr>
          <a:xfrm>
            <a:off x="642960" y="2986200"/>
            <a:ext cx="1454760" cy="729000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1" lang="zh-TW" sz="1400" spc="-1" strike="noStrike">
                <a:solidFill>
                  <a:srgbClr val="000000"/>
                </a:solidFill>
                <a:latin typeface="Arial"/>
              </a:rPr>
              <a:t>把 </a:t>
            </a:r>
            <a:r>
              <a:rPr b="1" lang="en-US" sz="1400" spc="-1" strike="noStrike">
                <a:solidFill>
                  <a:srgbClr val="000000"/>
                </a:solidFill>
                <a:latin typeface="Arial"/>
              </a:rPr>
              <a:t>main </a:t>
            </a:r>
            <a:r>
              <a:rPr b="1" lang="zh-TW" sz="1400" spc="-1" strike="noStrike">
                <a:solidFill>
                  <a:srgbClr val="000000"/>
                </a:solidFill>
                <a:latin typeface="Arial"/>
              </a:rPr>
              <a:t>還原為 </a:t>
            </a:r>
            <a:r>
              <a:rPr b="1" lang="en-US" sz="1400" spc="-1" strike="noStrike">
                <a:solidFill>
                  <a:srgbClr val="000000"/>
                </a:solidFill>
                <a:latin typeface="Arial"/>
              </a:rPr>
              <a:t>Prod. ver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299" name="肘形接點 11"/>
          <p:cNvCxnSpPr>
            <a:stCxn id="295" idx="2"/>
            <a:endCxn id="261" idx="0"/>
          </p:cNvCxnSpPr>
          <p:nvPr/>
        </p:nvCxnSpPr>
        <p:spPr>
          <a:xfrm rot="5400000">
            <a:off x="4813200" y="-172800"/>
            <a:ext cx="561240" cy="8508240"/>
          </a:xfrm>
          <a:prstGeom prst="bentConnector3">
            <a:avLst>
              <a:gd name="adj1" fmla="val 50000"/>
            </a:avLst>
          </a:prstGeom>
          <a:ln>
            <a:solidFill>
              <a:srgbClr val="000000"/>
            </a:solidFill>
            <a:round/>
            <a:tailEnd len="med" type="triangle" w="med"/>
          </a:ln>
        </p:spPr>
      </p:cxn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1345;p45"/>
          <p:cNvSpPr/>
          <p:nvPr/>
        </p:nvSpPr>
        <p:spPr>
          <a:xfrm>
            <a:off x="257760" y="193680"/>
            <a:ext cx="9008640" cy="579960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defTabSz="914400">
              <a:lnSpc>
                <a:spcPct val="100000"/>
              </a:lnSpc>
            </a:pPr>
            <a:r>
              <a:rPr b="1" lang="en-US" sz="3600" spc="-1" strike="noStrike">
                <a:solidFill>
                  <a:schemeClr val="lt1"/>
                </a:solidFill>
                <a:latin typeface="Microsoft JhengHei Light"/>
                <a:ea typeface="Microsoft JhengHei Light"/>
              </a:rPr>
              <a:t>Agenda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1"/>
          <p:cNvSpPr/>
          <p:nvPr/>
        </p:nvSpPr>
        <p:spPr>
          <a:xfrm>
            <a:off x="438480" y="1029600"/>
            <a:ext cx="8711280" cy="4438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100800" rIns="100800" tIns="100800" bIns="100800" anchor="ctr">
            <a:noAutofit/>
          </a:bodyPr>
          <a:p>
            <a:pPr marL="285840" indent="-285840" defTabSz="914400">
              <a:lnSpc>
                <a:spcPct val="15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zh-TW" sz="3200" spc="-1" strike="noStrike">
                <a:solidFill>
                  <a:schemeClr val="dk1"/>
                </a:solidFill>
                <a:latin typeface="微軟正黑體"/>
                <a:ea typeface="微軟正黑體"/>
              </a:rPr>
              <a:t>應用系統上版流程說明。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285840" indent="-285840" defTabSz="914400">
              <a:lnSpc>
                <a:spcPct val="15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en-US" sz="3200" spc="-1" strike="noStrike">
                <a:solidFill>
                  <a:schemeClr val="dk1"/>
                </a:solidFill>
                <a:latin typeface="微軟正黑體"/>
                <a:ea typeface="微軟正黑體"/>
              </a:rPr>
              <a:t>CICD </a:t>
            </a:r>
            <a:r>
              <a:rPr b="0" lang="zh-TW" sz="3200" spc="-1" strike="noStrike">
                <a:solidFill>
                  <a:schemeClr val="dk1"/>
                </a:solidFill>
                <a:latin typeface="微軟正黑體"/>
                <a:ea typeface="微軟正黑體"/>
              </a:rPr>
              <a:t>申請流程說明。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285840" indent="-285840" defTabSz="914400">
              <a:lnSpc>
                <a:spcPct val="15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en-US" sz="3200" spc="-1" strike="noStrike">
                <a:solidFill>
                  <a:schemeClr val="dk1"/>
                </a:solidFill>
                <a:latin typeface="微軟正黑體"/>
                <a:ea typeface="微軟正黑體"/>
              </a:rPr>
              <a:t>GitLab </a:t>
            </a:r>
            <a:r>
              <a:rPr b="0" lang="zh-TW" sz="3200" spc="-1" strike="noStrike">
                <a:solidFill>
                  <a:schemeClr val="dk1"/>
                </a:solidFill>
                <a:latin typeface="微軟正黑體"/>
                <a:ea typeface="微軟正黑體"/>
              </a:rPr>
              <a:t>版控說明。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285840" indent="-285840" defTabSz="914400">
              <a:lnSpc>
                <a:spcPct val="15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en-US" sz="3200" spc="-1" strike="noStrike">
                <a:solidFill>
                  <a:schemeClr val="dk1"/>
                </a:solidFill>
                <a:latin typeface="微軟正黑體"/>
                <a:ea typeface="微軟正黑體"/>
              </a:rPr>
              <a:t>Jenkins </a:t>
            </a:r>
            <a:r>
              <a:rPr b="0" lang="zh-TW" sz="3200" spc="-1" strike="noStrike">
                <a:solidFill>
                  <a:schemeClr val="dk1"/>
                </a:solidFill>
                <a:latin typeface="微軟正黑體"/>
                <a:ea typeface="微軟正黑體"/>
              </a:rPr>
              <a:t>流程建置說明。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285840" indent="-285840" defTabSz="914400">
              <a:lnSpc>
                <a:spcPct val="15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zh-TW" sz="3200" spc="-1" strike="noStrike">
                <a:solidFill>
                  <a:schemeClr val="dk1"/>
                </a:solidFill>
                <a:latin typeface="微軟正黑體"/>
                <a:ea typeface="微軟正黑體"/>
              </a:rPr>
              <a:t>應用系統設定檔說明。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285840" indent="-285840" defTabSz="914400">
              <a:lnSpc>
                <a:spcPct val="15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zh-TW" sz="3200" spc="-1" strike="noStrike">
                <a:solidFill>
                  <a:schemeClr val="dk1"/>
                </a:solidFill>
                <a:latin typeface="微軟正黑體"/>
                <a:ea typeface="微軟正黑體"/>
              </a:rPr>
              <a:t>資訊安全說明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rIns="100800" tIns="100800" bIns="100800" anchor="ctr">
            <a:noAutofit/>
          </a:bodyPr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3600" spc="-1" strike="noStrike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b="1" lang="zh-TW" sz="3600" spc="-1" strike="noStrike">
                <a:solidFill>
                  <a:srgbClr val="002060"/>
                </a:solidFill>
                <a:latin typeface="微軟正黑體"/>
                <a:ea typeface="微軟正黑體"/>
              </a:rPr>
              <a:t>版控流程情境六</a:t>
            </a:r>
            <a:endParaRPr b="0" lang="en-US" sz="36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301" name="PlaceHolder 1"/>
          <p:cNvSpPr/>
          <p:nvPr/>
        </p:nvSpPr>
        <p:spPr>
          <a:xfrm>
            <a:off x="715320" y="813960"/>
            <a:ext cx="9687960" cy="576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100800" rIns="100800" tIns="100800" bIns="10080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1" lang="zh-TW" sz="2000" spc="-1" strike="noStrike">
                <a:solidFill>
                  <a:srgbClr val="ff0000"/>
                </a:solidFill>
                <a:latin typeface="標楷體"/>
                <a:ea typeface="標楷體"/>
              </a:rPr>
              <a:t>緊急過版</a:t>
            </a:r>
            <a:r>
              <a:rPr b="0" lang="zh-TW" sz="2000" spc="-1" strike="noStrike">
                <a:solidFill>
                  <a:srgbClr val="002060"/>
                </a:solidFill>
                <a:latin typeface="標楷體"/>
                <a:ea typeface="標楷體"/>
              </a:rPr>
              <a:t>：</a:t>
            </a:r>
            <a:r>
              <a:rPr b="0" lang="en-US" sz="2000" spc="-1" strike="noStrike">
                <a:solidFill>
                  <a:srgbClr val="002060"/>
                </a:solidFill>
                <a:latin typeface="標楷體"/>
                <a:ea typeface="標楷體"/>
              </a:rPr>
              <a:t> </a:t>
            </a:r>
            <a:r>
              <a:rPr b="0" lang="en-US" sz="2000" spc="-1" strike="noStrike">
                <a:solidFill>
                  <a:srgbClr val="002060"/>
                </a:solidFill>
                <a:latin typeface="標楷體"/>
                <a:ea typeface="標楷體"/>
              </a:rPr>
              <a:t>SIT </a:t>
            </a:r>
            <a:r>
              <a:rPr b="0" lang="zh-TW" sz="2000" spc="-1" strike="noStrike">
                <a:solidFill>
                  <a:srgbClr val="002060"/>
                </a:solidFill>
                <a:latin typeface="標楷體"/>
                <a:ea typeface="標楷體"/>
              </a:rPr>
              <a:t>目前有 </a:t>
            </a:r>
            <a:r>
              <a:rPr b="0" lang="en-US" sz="2000" spc="-1" strike="noStrike">
                <a:solidFill>
                  <a:srgbClr val="002060"/>
                </a:solidFill>
                <a:latin typeface="標楷體"/>
                <a:ea typeface="標楷體"/>
              </a:rPr>
              <a:t>A+B </a:t>
            </a:r>
            <a:r>
              <a:rPr b="0" lang="zh-TW" sz="2000" spc="-1" strike="noStrike">
                <a:solidFill>
                  <a:srgbClr val="002060"/>
                </a:solidFill>
                <a:latin typeface="標楷體"/>
                <a:ea typeface="標楷體"/>
              </a:rPr>
              <a:t>的版本，而 </a:t>
            </a:r>
            <a:r>
              <a:rPr b="0" lang="en-US" sz="2000" spc="-1" strike="noStrike">
                <a:solidFill>
                  <a:srgbClr val="002060"/>
                </a:solidFill>
                <a:latin typeface="標楷體"/>
                <a:ea typeface="標楷體"/>
              </a:rPr>
              <a:t>UAT </a:t>
            </a:r>
            <a:r>
              <a:rPr b="0" lang="zh-TW" sz="2000" spc="-1" strike="noStrike">
                <a:solidFill>
                  <a:srgbClr val="002060"/>
                </a:solidFill>
                <a:latin typeface="標楷體"/>
                <a:ea typeface="標楷體"/>
              </a:rPr>
              <a:t>正在測試 </a:t>
            </a:r>
            <a:r>
              <a:rPr b="0" lang="en-US" sz="2000" spc="-1" strike="noStrike">
                <a:solidFill>
                  <a:srgbClr val="002060"/>
                </a:solidFill>
                <a:latin typeface="標楷體"/>
                <a:ea typeface="標楷體"/>
              </a:rPr>
              <a:t>Issue A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1" lang="en-US" sz="2000" spc="-1" strike="noStrike">
                <a:solidFill>
                  <a:srgbClr val="ff0000"/>
                </a:solidFill>
                <a:latin typeface="標楷體"/>
                <a:ea typeface="標楷體"/>
              </a:rPr>
              <a:t>           </a:t>
            </a:r>
            <a:r>
              <a:rPr b="1" lang="zh-TW" sz="2000" spc="-1" strike="noStrike">
                <a:solidFill>
                  <a:srgbClr val="ff0000"/>
                </a:solidFill>
                <a:latin typeface="標楷體"/>
                <a:ea typeface="標楷體"/>
              </a:rPr>
              <a:t>插隊 </a:t>
            </a:r>
            <a:r>
              <a:rPr b="1" lang="en-US" sz="2000" spc="-1" strike="noStrike">
                <a:solidFill>
                  <a:srgbClr val="ff0000"/>
                </a:solidFill>
                <a:latin typeface="標楷體"/>
                <a:ea typeface="標楷體"/>
              </a:rPr>
              <a:t>C </a:t>
            </a:r>
            <a:r>
              <a:rPr b="1" lang="zh-TW" sz="2000" spc="-1" strike="noStrike">
                <a:solidFill>
                  <a:srgbClr val="ff0000"/>
                </a:solidFill>
                <a:latin typeface="標楷體"/>
                <a:ea typeface="標楷體"/>
              </a:rPr>
              <a:t>版本</a:t>
            </a:r>
            <a:r>
              <a:rPr b="0" lang="zh-TW" sz="2000" spc="-1" strike="noStrike">
                <a:solidFill>
                  <a:srgbClr val="002060"/>
                </a:solidFill>
                <a:latin typeface="標楷體"/>
                <a:ea typeface="標楷體"/>
              </a:rPr>
              <a:t>，測試成功上版 </a:t>
            </a:r>
            <a:r>
              <a:rPr b="0" lang="en-US" sz="2000" spc="-1" strike="noStrike">
                <a:solidFill>
                  <a:srgbClr val="002060"/>
                </a:solidFill>
                <a:latin typeface="標楷體"/>
                <a:ea typeface="標楷體"/>
              </a:rPr>
              <a:t>Prod</a:t>
            </a:r>
            <a:r>
              <a:rPr b="0" lang="zh-TW" sz="2000" spc="-1" strike="noStrike">
                <a:solidFill>
                  <a:srgbClr val="002060"/>
                </a:solidFill>
                <a:latin typeface="標楷體"/>
                <a:ea typeface="標楷體"/>
              </a:rPr>
              <a:t>，</a:t>
            </a:r>
            <a:r>
              <a:rPr b="0" lang="en-US" sz="2000" spc="-1" strike="noStrike">
                <a:solidFill>
                  <a:srgbClr val="002060"/>
                </a:solidFill>
                <a:latin typeface="標楷體"/>
                <a:ea typeface="標楷體"/>
              </a:rPr>
              <a:t>Issue A </a:t>
            </a:r>
            <a:r>
              <a:rPr b="0" lang="zh-TW" sz="2000" spc="-1" strike="noStrike">
                <a:solidFill>
                  <a:srgbClr val="002060"/>
                </a:solidFill>
                <a:latin typeface="標楷體"/>
                <a:ea typeface="標楷體"/>
              </a:rPr>
              <a:t>繼續送 </a:t>
            </a:r>
            <a:r>
              <a:rPr b="0" lang="en-US" sz="2000" spc="-1" strike="noStrike">
                <a:solidFill>
                  <a:srgbClr val="002060"/>
                </a:solidFill>
                <a:latin typeface="標楷體"/>
                <a:ea typeface="標楷體"/>
              </a:rPr>
              <a:t>UAT </a:t>
            </a:r>
            <a:r>
              <a:rPr b="0" lang="zh-TW" sz="2000" spc="-1" strike="noStrike">
                <a:solidFill>
                  <a:srgbClr val="002060"/>
                </a:solidFill>
                <a:latin typeface="標楷體"/>
                <a:ea typeface="標楷體"/>
              </a:rPr>
              <a:t>測試。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2" name="圓角矩形 1"/>
          <p:cNvSpPr/>
          <p:nvPr/>
        </p:nvSpPr>
        <p:spPr>
          <a:xfrm>
            <a:off x="289080" y="1941120"/>
            <a:ext cx="632520" cy="413640"/>
          </a:xfrm>
          <a:prstGeom prst="roundRect">
            <a:avLst>
              <a:gd name="adj" fmla="val 16667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400" spc="-1" strike="noStrike">
                <a:solidFill>
                  <a:schemeClr val="dk1"/>
                </a:solidFill>
                <a:latin typeface="Arial"/>
              </a:rPr>
              <a:t>UAT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3" name="圓角矩形 1"/>
          <p:cNvSpPr/>
          <p:nvPr/>
        </p:nvSpPr>
        <p:spPr>
          <a:xfrm>
            <a:off x="289080" y="1569240"/>
            <a:ext cx="632520" cy="38304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400" spc="-1" strike="noStrike">
                <a:solidFill>
                  <a:schemeClr val="dk1"/>
                </a:solidFill>
                <a:latin typeface="Arial"/>
              </a:rPr>
              <a:t>A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4" name="圓角矩形 10"/>
          <p:cNvSpPr/>
          <p:nvPr/>
        </p:nvSpPr>
        <p:spPr>
          <a:xfrm>
            <a:off x="1762920" y="1563480"/>
            <a:ext cx="987480" cy="59292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600" spc="-1" strike="noStrike">
                <a:solidFill>
                  <a:schemeClr val="dk1"/>
                </a:solidFill>
                <a:latin typeface="Arial"/>
              </a:rPr>
              <a:t>Tag 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5" name="圓角矩形 11"/>
          <p:cNvSpPr/>
          <p:nvPr/>
        </p:nvSpPr>
        <p:spPr>
          <a:xfrm>
            <a:off x="1753920" y="2155320"/>
            <a:ext cx="996480" cy="19656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Arial"/>
              </a:rPr>
              <a:t>Prod. ver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6" name="圓角矩形 1"/>
          <p:cNvSpPr/>
          <p:nvPr/>
        </p:nvSpPr>
        <p:spPr>
          <a:xfrm>
            <a:off x="2875680" y="1763640"/>
            <a:ext cx="632520" cy="345240"/>
          </a:xfrm>
          <a:prstGeom prst="roundRect">
            <a:avLst>
              <a:gd name="adj" fmla="val 16667"/>
            </a:avLst>
          </a:prstGeom>
          <a:solidFill>
            <a:srgbClr val="9bbb59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400" spc="-1" strike="noStrike">
                <a:solidFill>
                  <a:schemeClr val="dk1"/>
                </a:solidFill>
                <a:latin typeface="Arial"/>
              </a:rPr>
              <a:t>Pull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7" name="圓角矩形 10"/>
          <p:cNvSpPr/>
          <p:nvPr/>
        </p:nvSpPr>
        <p:spPr>
          <a:xfrm>
            <a:off x="3642480" y="1563480"/>
            <a:ext cx="987480" cy="59292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600" spc="-1" strike="noStrike">
                <a:solidFill>
                  <a:schemeClr val="dk1"/>
                </a:solidFill>
                <a:latin typeface="Arial"/>
              </a:rPr>
              <a:t>Issue C 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8" name="圓角矩形 11"/>
          <p:cNvSpPr/>
          <p:nvPr/>
        </p:nvSpPr>
        <p:spPr>
          <a:xfrm>
            <a:off x="3633480" y="2155320"/>
            <a:ext cx="996480" cy="196560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Arial"/>
              </a:rPr>
              <a:t>local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9" name="圓角矩形 1"/>
          <p:cNvSpPr/>
          <p:nvPr/>
        </p:nvSpPr>
        <p:spPr>
          <a:xfrm>
            <a:off x="4764240" y="1763640"/>
            <a:ext cx="632520" cy="345240"/>
          </a:xfrm>
          <a:prstGeom prst="roundRect">
            <a:avLst>
              <a:gd name="adj" fmla="val 16667"/>
            </a:avLst>
          </a:prstGeom>
          <a:solidFill>
            <a:srgbClr val="9bbb59"/>
          </a:solidFill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400" spc="-1" strike="noStrike">
                <a:solidFill>
                  <a:schemeClr val="dk1"/>
                </a:solidFill>
                <a:latin typeface="Arial"/>
              </a:rPr>
              <a:t>Push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0" name="圓角矩形 10"/>
          <p:cNvSpPr/>
          <p:nvPr/>
        </p:nvSpPr>
        <p:spPr>
          <a:xfrm>
            <a:off x="5565600" y="1563480"/>
            <a:ext cx="987480" cy="59292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600" spc="-1" strike="noStrike">
                <a:solidFill>
                  <a:schemeClr val="dk1"/>
                </a:solidFill>
                <a:latin typeface="Arial"/>
              </a:rPr>
              <a:t>Issue C 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1" name="圓角矩形 11"/>
          <p:cNvSpPr/>
          <p:nvPr/>
        </p:nvSpPr>
        <p:spPr>
          <a:xfrm>
            <a:off x="5556600" y="2155320"/>
            <a:ext cx="996480" cy="19656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Arial"/>
              </a:rPr>
              <a:t>remote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2" name="向右箭號 3"/>
          <p:cNvSpPr/>
          <p:nvPr/>
        </p:nvSpPr>
        <p:spPr>
          <a:xfrm>
            <a:off x="2770200" y="2109960"/>
            <a:ext cx="843840" cy="2872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defTabSz="914400">
              <a:lnSpc>
                <a:spcPct val="100000"/>
              </a:lnSpc>
            </a:pPr>
            <a:endParaRPr b="0" lang="en-US" sz="1200" spc="-1" strike="noStrike">
              <a:solidFill>
                <a:schemeClr val="lt1"/>
              </a:solidFill>
              <a:latin typeface="Arial"/>
            </a:endParaRPr>
          </a:p>
        </p:txBody>
      </p:sp>
      <p:sp>
        <p:nvSpPr>
          <p:cNvPr id="313" name="圓角矩形 1"/>
          <p:cNvSpPr/>
          <p:nvPr/>
        </p:nvSpPr>
        <p:spPr>
          <a:xfrm>
            <a:off x="6705360" y="1735200"/>
            <a:ext cx="632520" cy="345240"/>
          </a:xfrm>
          <a:prstGeom prst="roundRect">
            <a:avLst>
              <a:gd name="adj" fmla="val 16667"/>
            </a:avLst>
          </a:prstGeom>
          <a:solidFill>
            <a:srgbClr val="9bbb59"/>
          </a:solidFill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400" spc="-1" strike="noStrike">
                <a:solidFill>
                  <a:schemeClr val="dk1"/>
                </a:solidFill>
                <a:latin typeface="Arial"/>
              </a:rPr>
              <a:t>Tag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4" name="向右箭號 3"/>
          <p:cNvSpPr/>
          <p:nvPr/>
        </p:nvSpPr>
        <p:spPr>
          <a:xfrm>
            <a:off x="4677840" y="2109240"/>
            <a:ext cx="843840" cy="2872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defTabSz="914400">
              <a:lnSpc>
                <a:spcPct val="100000"/>
              </a:lnSpc>
            </a:pPr>
            <a:endParaRPr b="0" lang="en-US" sz="1200" spc="-1" strike="noStrike">
              <a:solidFill>
                <a:schemeClr val="lt1"/>
              </a:solidFill>
              <a:latin typeface="Arial"/>
            </a:endParaRPr>
          </a:p>
        </p:txBody>
      </p:sp>
      <p:sp>
        <p:nvSpPr>
          <p:cNvPr id="315" name="向右箭號 3"/>
          <p:cNvSpPr/>
          <p:nvPr/>
        </p:nvSpPr>
        <p:spPr>
          <a:xfrm>
            <a:off x="6627600" y="2080800"/>
            <a:ext cx="843840" cy="2872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defTabSz="914400">
              <a:lnSpc>
                <a:spcPct val="100000"/>
              </a:lnSpc>
            </a:pPr>
            <a:endParaRPr b="0" lang="en-US" sz="1200" spc="-1" strike="noStrike">
              <a:solidFill>
                <a:schemeClr val="lt1"/>
              </a:solidFill>
              <a:latin typeface="Arial"/>
            </a:endParaRPr>
          </a:p>
        </p:txBody>
      </p:sp>
      <p:sp>
        <p:nvSpPr>
          <p:cNvPr id="316" name="圓角矩形 1"/>
          <p:cNvSpPr/>
          <p:nvPr/>
        </p:nvSpPr>
        <p:spPr>
          <a:xfrm>
            <a:off x="8613360" y="3034440"/>
            <a:ext cx="848520" cy="413640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400" spc="-1" strike="noStrike">
                <a:solidFill>
                  <a:schemeClr val="dk1"/>
                </a:solidFill>
                <a:latin typeface="Arial"/>
              </a:rPr>
              <a:t>SIT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7" name="圓角矩形 1"/>
          <p:cNvSpPr/>
          <p:nvPr/>
        </p:nvSpPr>
        <p:spPr>
          <a:xfrm>
            <a:off x="8613360" y="2662560"/>
            <a:ext cx="848520" cy="38304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400" spc="-1" strike="noStrike">
                <a:solidFill>
                  <a:schemeClr val="dk1"/>
                </a:solidFill>
                <a:latin typeface="Arial"/>
              </a:rPr>
              <a:t>A+B+C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8" name="圓角矩形 1"/>
          <p:cNvSpPr/>
          <p:nvPr/>
        </p:nvSpPr>
        <p:spPr>
          <a:xfrm>
            <a:off x="1019880" y="1763640"/>
            <a:ext cx="632520" cy="345240"/>
          </a:xfrm>
          <a:prstGeom prst="roundRect">
            <a:avLst>
              <a:gd name="adj" fmla="val 16667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1" lang="zh-TW" sz="1400" spc="-1" strike="noStrike">
                <a:solidFill>
                  <a:schemeClr val="dk1"/>
                </a:solidFill>
                <a:latin typeface="Arial"/>
              </a:rPr>
              <a:t>退回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9" name="向右箭號 3"/>
          <p:cNvSpPr/>
          <p:nvPr/>
        </p:nvSpPr>
        <p:spPr>
          <a:xfrm>
            <a:off x="1050480" y="2113200"/>
            <a:ext cx="590760" cy="28404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defTabSz="914400">
              <a:lnSpc>
                <a:spcPct val="100000"/>
              </a:lnSpc>
            </a:pPr>
            <a:endParaRPr b="0" lang="en-US" sz="1200" spc="-1" strike="noStrike">
              <a:solidFill>
                <a:schemeClr val="lt1"/>
              </a:solidFill>
              <a:latin typeface="Arial"/>
            </a:endParaRPr>
          </a:p>
        </p:txBody>
      </p:sp>
      <p:sp>
        <p:nvSpPr>
          <p:cNvPr id="320" name="圓角矩形 1"/>
          <p:cNvSpPr/>
          <p:nvPr/>
        </p:nvSpPr>
        <p:spPr>
          <a:xfrm>
            <a:off x="6302520" y="2827800"/>
            <a:ext cx="632520" cy="345240"/>
          </a:xfrm>
          <a:prstGeom prst="roundRect">
            <a:avLst>
              <a:gd name="adj" fmla="val 16667"/>
            </a:avLst>
          </a:prstGeom>
          <a:solidFill>
            <a:srgbClr val="9bbb59"/>
          </a:solidFill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400" spc="-1" strike="noStrike">
                <a:solidFill>
                  <a:schemeClr val="dk1"/>
                </a:solidFill>
                <a:latin typeface="Arial"/>
              </a:rPr>
              <a:t>MR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1" name="向右箭號 3"/>
          <p:cNvSpPr/>
          <p:nvPr/>
        </p:nvSpPr>
        <p:spPr>
          <a:xfrm>
            <a:off x="6196680" y="3173400"/>
            <a:ext cx="843840" cy="2872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defTabSz="914400">
              <a:lnSpc>
                <a:spcPct val="100000"/>
              </a:lnSpc>
            </a:pPr>
            <a:endParaRPr b="0" lang="en-US" sz="1200" spc="-1" strike="noStrike">
              <a:solidFill>
                <a:schemeClr val="lt1"/>
              </a:solidFill>
              <a:latin typeface="Arial"/>
            </a:endParaRPr>
          </a:p>
        </p:txBody>
      </p:sp>
      <p:sp>
        <p:nvSpPr>
          <p:cNvPr id="322" name="圓角矩形 1"/>
          <p:cNvSpPr/>
          <p:nvPr/>
        </p:nvSpPr>
        <p:spPr>
          <a:xfrm>
            <a:off x="7562520" y="1985040"/>
            <a:ext cx="632520" cy="413640"/>
          </a:xfrm>
          <a:prstGeom prst="roundRect">
            <a:avLst>
              <a:gd name="adj" fmla="val 16667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400" spc="-1" strike="noStrike">
                <a:solidFill>
                  <a:schemeClr val="dk1"/>
                </a:solidFill>
                <a:latin typeface="Arial"/>
              </a:rPr>
              <a:t>UAT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3" name="圓角矩形 1"/>
          <p:cNvSpPr/>
          <p:nvPr/>
        </p:nvSpPr>
        <p:spPr>
          <a:xfrm>
            <a:off x="7562520" y="1613160"/>
            <a:ext cx="632520" cy="38304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400" spc="-1" strike="noStrike">
                <a:solidFill>
                  <a:schemeClr val="dk1"/>
                </a:solidFill>
                <a:latin typeface="Arial"/>
              </a:rPr>
              <a:t>C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4" name="圓角矩形 10"/>
          <p:cNvSpPr/>
          <p:nvPr/>
        </p:nvSpPr>
        <p:spPr>
          <a:xfrm>
            <a:off x="5135400" y="2662920"/>
            <a:ext cx="987480" cy="59292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600" spc="-1" strike="noStrike">
                <a:solidFill>
                  <a:schemeClr val="dk1"/>
                </a:solidFill>
                <a:latin typeface="Arial"/>
              </a:rPr>
              <a:t>Issue C 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5" name="圓角矩形 11"/>
          <p:cNvSpPr/>
          <p:nvPr/>
        </p:nvSpPr>
        <p:spPr>
          <a:xfrm>
            <a:off x="5126400" y="3254760"/>
            <a:ext cx="996480" cy="19656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Arial"/>
              </a:rPr>
              <a:t>remote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6" name="圓角矩形 10"/>
          <p:cNvSpPr/>
          <p:nvPr/>
        </p:nvSpPr>
        <p:spPr>
          <a:xfrm>
            <a:off x="4028760" y="3918600"/>
            <a:ext cx="1333080" cy="56700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600" spc="-1" strike="noStrike">
                <a:solidFill>
                  <a:schemeClr val="dk1"/>
                </a:solidFill>
                <a:latin typeface="Arial"/>
              </a:rPr>
              <a:t>main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r>
              <a:rPr b="0" lang="zh-TW" sz="1600" spc="-1" strike="noStrike">
                <a:solidFill>
                  <a:schemeClr val="dk1"/>
                </a:solidFill>
                <a:latin typeface="Arial"/>
              </a:rPr>
              <a:t>刪除</a:t>
            </a:r>
            <a:r>
              <a:rPr b="0" lang="en-US" sz="1600" spc="-1" strike="noStrike">
                <a:solidFill>
                  <a:schemeClr val="dk1"/>
                </a:solidFill>
                <a:latin typeface="Arial"/>
              </a:rPr>
              <a:t>A</a:t>
            </a:r>
            <a:r>
              <a:rPr b="0" lang="zh-TW" sz="1600" spc="-1" strike="noStrike">
                <a:solidFill>
                  <a:schemeClr val="dk1"/>
                </a:solidFill>
                <a:latin typeface="Arial"/>
              </a:rPr>
              <a:t>版本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7" name="圓角矩形 10"/>
          <p:cNvSpPr/>
          <p:nvPr/>
        </p:nvSpPr>
        <p:spPr>
          <a:xfrm>
            <a:off x="1989720" y="3906000"/>
            <a:ext cx="987480" cy="59292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600" spc="-1" strike="noStrike">
                <a:solidFill>
                  <a:schemeClr val="dk1"/>
                </a:solidFill>
                <a:latin typeface="Arial"/>
              </a:rPr>
              <a:t>main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r>
              <a:rPr b="0" lang="en-US" sz="1600" spc="-1" strike="noStrike">
                <a:solidFill>
                  <a:schemeClr val="dk1"/>
                </a:solidFill>
                <a:latin typeface="Arial"/>
              </a:rPr>
              <a:t>(A</a:t>
            </a:r>
            <a:r>
              <a:rPr b="0" lang="zh-TW" sz="1600" spc="-1" strike="noStrike">
                <a:solidFill>
                  <a:schemeClr val="dk1"/>
                </a:solidFill>
                <a:latin typeface="Arial"/>
              </a:rPr>
              <a:t>版本</a:t>
            </a:r>
            <a:r>
              <a:rPr b="0" lang="en-US" sz="1600" spc="-1" strike="noStrike">
                <a:solidFill>
                  <a:schemeClr val="dk1"/>
                </a:solidFill>
                <a:latin typeface="Arial"/>
              </a:rPr>
              <a:t>)  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8" name="圓角矩形 11"/>
          <p:cNvSpPr/>
          <p:nvPr/>
        </p:nvSpPr>
        <p:spPr>
          <a:xfrm>
            <a:off x="1980720" y="4497840"/>
            <a:ext cx="996480" cy="19656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Arial"/>
              </a:rPr>
              <a:t>remote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9" name="向右箭號 3"/>
          <p:cNvSpPr/>
          <p:nvPr/>
        </p:nvSpPr>
        <p:spPr>
          <a:xfrm>
            <a:off x="3074760" y="4423680"/>
            <a:ext cx="843840" cy="2872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defTabSz="914400">
              <a:lnSpc>
                <a:spcPct val="100000"/>
              </a:lnSpc>
            </a:pPr>
            <a:endParaRPr b="0" lang="en-US" sz="1200" spc="-1" strike="noStrike">
              <a:solidFill>
                <a:schemeClr val="lt1"/>
              </a:solidFill>
              <a:latin typeface="Arial"/>
            </a:endParaRPr>
          </a:p>
        </p:txBody>
      </p:sp>
      <p:sp>
        <p:nvSpPr>
          <p:cNvPr id="330" name="圓角矩形 1"/>
          <p:cNvSpPr/>
          <p:nvPr/>
        </p:nvSpPr>
        <p:spPr>
          <a:xfrm>
            <a:off x="8839440" y="1982520"/>
            <a:ext cx="632520" cy="413640"/>
          </a:xfrm>
          <a:prstGeom prst="roundRect">
            <a:avLst>
              <a:gd name="adj" fmla="val 16667"/>
            </a:avLst>
          </a:prstGeom>
          <a:solidFill>
            <a:srgbClr val="6666ff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400" spc="-1" strike="noStrike">
                <a:solidFill>
                  <a:schemeClr val="dk1"/>
                </a:solidFill>
                <a:latin typeface="Arial"/>
              </a:rPr>
              <a:t>Prod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1" name="圓角矩形 1"/>
          <p:cNvSpPr/>
          <p:nvPr/>
        </p:nvSpPr>
        <p:spPr>
          <a:xfrm>
            <a:off x="8839440" y="1610280"/>
            <a:ext cx="632520" cy="38304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400" spc="-1" strike="noStrike">
                <a:solidFill>
                  <a:schemeClr val="dk1"/>
                </a:solidFill>
                <a:latin typeface="Arial"/>
              </a:rPr>
              <a:t>C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2" name="圓角矩形 10"/>
          <p:cNvSpPr/>
          <p:nvPr/>
        </p:nvSpPr>
        <p:spPr>
          <a:xfrm>
            <a:off x="5546160" y="5166720"/>
            <a:ext cx="987480" cy="59292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600" spc="-1" strike="noStrike">
                <a:solidFill>
                  <a:schemeClr val="dk1"/>
                </a:solidFill>
                <a:latin typeface="Arial"/>
              </a:rPr>
              <a:t>Issue A 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3" name="圓角矩形 11"/>
          <p:cNvSpPr/>
          <p:nvPr/>
        </p:nvSpPr>
        <p:spPr>
          <a:xfrm>
            <a:off x="5537160" y="5758560"/>
            <a:ext cx="996480" cy="19656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Arial"/>
              </a:rPr>
              <a:t>remote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4" name="圓角矩形 1"/>
          <p:cNvSpPr/>
          <p:nvPr/>
        </p:nvSpPr>
        <p:spPr>
          <a:xfrm>
            <a:off x="6685920" y="5338440"/>
            <a:ext cx="632520" cy="345240"/>
          </a:xfrm>
          <a:prstGeom prst="roundRect">
            <a:avLst>
              <a:gd name="adj" fmla="val 16667"/>
            </a:avLst>
          </a:prstGeom>
          <a:solidFill>
            <a:srgbClr val="9bbb59"/>
          </a:solidFill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400" spc="-1" strike="noStrike">
                <a:solidFill>
                  <a:schemeClr val="dk1"/>
                </a:solidFill>
                <a:latin typeface="Arial"/>
              </a:rPr>
              <a:t>MR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5" name="向右箭號 3"/>
          <p:cNvSpPr/>
          <p:nvPr/>
        </p:nvSpPr>
        <p:spPr>
          <a:xfrm>
            <a:off x="6580440" y="5684040"/>
            <a:ext cx="843840" cy="2872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defTabSz="914400">
              <a:lnSpc>
                <a:spcPct val="100000"/>
              </a:lnSpc>
            </a:pPr>
            <a:endParaRPr b="0" lang="en-US" sz="1200" spc="-1" strike="noStrike">
              <a:solidFill>
                <a:schemeClr val="lt1"/>
              </a:solidFill>
              <a:latin typeface="Arial"/>
            </a:endParaRPr>
          </a:p>
        </p:txBody>
      </p:sp>
      <p:sp>
        <p:nvSpPr>
          <p:cNvPr id="336" name="圓角矩形 1"/>
          <p:cNvSpPr/>
          <p:nvPr/>
        </p:nvSpPr>
        <p:spPr>
          <a:xfrm>
            <a:off x="8988840" y="5545800"/>
            <a:ext cx="632520" cy="413640"/>
          </a:xfrm>
          <a:prstGeom prst="roundRect">
            <a:avLst>
              <a:gd name="adj" fmla="val 16667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400" spc="-1" strike="noStrike">
                <a:solidFill>
                  <a:schemeClr val="dk1"/>
                </a:solidFill>
                <a:latin typeface="Arial"/>
              </a:rPr>
              <a:t>UAT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7" name="圓角矩形 1"/>
          <p:cNvSpPr/>
          <p:nvPr/>
        </p:nvSpPr>
        <p:spPr>
          <a:xfrm>
            <a:off x="8988840" y="5173920"/>
            <a:ext cx="632520" cy="38304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400" spc="-1" strike="noStrike">
                <a:solidFill>
                  <a:schemeClr val="dk1"/>
                </a:solidFill>
                <a:latin typeface="Arial"/>
              </a:rPr>
              <a:t>A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8" name="向右箭號 3"/>
          <p:cNvSpPr/>
          <p:nvPr/>
        </p:nvSpPr>
        <p:spPr>
          <a:xfrm>
            <a:off x="8516880" y="5685840"/>
            <a:ext cx="365760" cy="26532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defTabSz="914400">
              <a:lnSpc>
                <a:spcPct val="100000"/>
              </a:lnSpc>
            </a:pPr>
            <a:endParaRPr b="0" lang="en-US" sz="1200" spc="-1" strike="noStrike">
              <a:solidFill>
                <a:schemeClr val="lt1"/>
              </a:solidFill>
              <a:latin typeface="Arial"/>
            </a:endParaRPr>
          </a:p>
        </p:txBody>
      </p:sp>
      <p:sp>
        <p:nvSpPr>
          <p:cNvPr id="339" name="向右箭號 3"/>
          <p:cNvSpPr/>
          <p:nvPr/>
        </p:nvSpPr>
        <p:spPr>
          <a:xfrm>
            <a:off x="8338680" y="2078640"/>
            <a:ext cx="365760" cy="26532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defTabSz="914400">
              <a:lnSpc>
                <a:spcPct val="100000"/>
              </a:lnSpc>
            </a:pPr>
            <a:endParaRPr b="0" lang="en-US" sz="1200" spc="-1" strike="noStrike">
              <a:solidFill>
                <a:schemeClr val="lt1"/>
              </a:solidFill>
              <a:latin typeface="Arial"/>
            </a:endParaRPr>
          </a:p>
        </p:txBody>
      </p:sp>
      <p:sp>
        <p:nvSpPr>
          <p:cNvPr id="340" name="圓角矩形 1"/>
          <p:cNvSpPr/>
          <p:nvPr/>
        </p:nvSpPr>
        <p:spPr>
          <a:xfrm>
            <a:off x="3156480" y="4078080"/>
            <a:ext cx="632520" cy="345240"/>
          </a:xfrm>
          <a:prstGeom prst="roundRect">
            <a:avLst>
              <a:gd name="adj" fmla="val 16667"/>
            </a:avLst>
          </a:prstGeom>
          <a:solidFill>
            <a:srgbClr val="9bbb59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400" spc="-1" strike="noStrike">
                <a:solidFill>
                  <a:schemeClr val="dk1"/>
                </a:solidFill>
                <a:latin typeface="Arial"/>
              </a:rPr>
              <a:t>Pull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1" name="向右箭號 3"/>
          <p:cNvSpPr/>
          <p:nvPr/>
        </p:nvSpPr>
        <p:spPr>
          <a:xfrm>
            <a:off x="5424840" y="4427280"/>
            <a:ext cx="843840" cy="2872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defTabSz="914400">
              <a:lnSpc>
                <a:spcPct val="100000"/>
              </a:lnSpc>
            </a:pPr>
            <a:endParaRPr b="0" lang="en-US" sz="1200" spc="-1" strike="noStrike">
              <a:solidFill>
                <a:schemeClr val="lt1"/>
              </a:solidFill>
              <a:latin typeface="Arial"/>
            </a:endParaRPr>
          </a:p>
        </p:txBody>
      </p:sp>
      <p:sp>
        <p:nvSpPr>
          <p:cNvPr id="342" name="圓角矩形 1"/>
          <p:cNvSpPr/>
          <p:nvPr/>
        </p:nvSpPr>
        <p:spPr>
          <a:xfrm>
            <a:off x="5506560" y="4081680"/>
            <a:ext cx="632520" cy="345240"/>
          </a:xfrm>
          <a:prstGeom prst="roundRect">
            <a:avLst>
              <a:gd name="adj" fmla="val 16667"/>
            </a:avLst>
          </a:prstGeom>
          <a:solidFill>
            <a:srgbClr val="9bbb59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400" spc="-1" strike="noStrike">
                <a:solidFill>
                  <a:schemeClr val="dk1"/>
                </a:solidFill>
                <a:latin typeface="Arial"/>
              </a:rPr>
              <a:t>Push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3" name="圓角矩形 11"/>
          <p:cNvSpPr/>
          <p:nvPr/>
        </p:nvSpPr>
        <p:spPr>
          <a:xfrm>
            <a:off x="4028760" y="4483800"/>
            <a:ext cx="1333080" cy="199440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Arial"/>
              </a:rPr>
              <a:t>local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4" name="圓角矩形 1"/>
          <p:cNvSpPr/>
          <p:nvPr/>
        </p:nvSpPr>
        <p:spPr>
          <a:xfrm>
            <a:off x="7792200" y="4038840"/>
            <a:ext cx="632520" cy="345240"/>
          </a:xfrm>
          <a:prstGeom prst="roundRect">
            <a:avLst>
              <a:gd name="adj" fmla="val 16667"/>
            </a:avLst>
          </a:prstGeom>
          <a:solidFill>
            <a:srgbClr val="9bbb59"/>
          </a:solidFill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400" spc="-1" strike="noStrike">
                <a:solidFill>
                  <a:schemeClr val="dk1"/>
                </a:solidFill>
                <a:latin typeface="Arial"/>
              </a:rPr>
              <a:t>MR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5" name="向右箭號 3"/>
          <p:cNvSpPr/>
          <p:nvPr/>
        </p:nvSpPr>
        <p:spPr>
          <a:xfrm>
            <a:off x="7686360" y="4384440"/>
            <a:ext cx="843840" cy="2872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defTabSz="914400">
              <a:lnSpc>
                <a:spcPct val="100000"/>
              </a:lnSpc>
            </a:pPr>
            <a:endParaRPr b="0" lang="en-US" sz="1200" spc="-1" strike="noStrike">
              <a:solidFill>
                <a:schemeClr val="lt1"/>
              </a:solidFill>
              <a:latin typeface="Arial"/>
            </a:endParaRPr>
          </a:p>
        </p:txBody>
      </p:sp>
      <p:sp>
        <p:nvSpPr>
          <p:cNvPr id="346" name="圓角矩形 10"/>
          <p:cNvSpPr/>
          <p:nvPr/>
        </p:nvSpPr>
        <p:spPr>
          <a:xfrm>
            <a:off x="8594640" y="3904560"/>
            <a:ext cx="987480" cy="59292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600" spc="-1" strike="noStrike">
                <a:solidFill>
                  <a:schemeClr val="dk1"/>
                </a:solidFill>
                <a:latin typeface="Arial"/>
              </a:rPr>
              <a:t>main 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7" name="圓角矩形 11"/>
          <p:cNvSpPr/>
          <p:nvPr/>
        </p:nvSpPr>
        <p:spPr>
          <a:xfrm>
            <a:off x="8585640" y="4496400"/>
            <a:ext cx="996480" cy="19656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Arial"/>
              </a:rPr>
              <a:t>remote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8" name="圓角矩形 11"/>
          <p:cNvSpPr/>
          <p:nvPr/>
        </p:nvSpPr>
        <p:spPr>
          <a:xfrm>
            <a:off x="6322320" y="4484160"/>
            <a:ext cx="1300320" cy="20196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Arial"/>
              </a:rPr>
              <a:t>remote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9" name="圓角矩形 10"/>
          <p:cNvSpPr/>
          <p:nvPr/>
        </p:nvSpPr>
        <p:spPr>
          <a:xfrm>
            <a:off x="6310800" y="3935520"/>
            <a:ext cx="1321920" cy="54576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600" spc="-1" strike="noStrike">
                <a:solidFill>
                  <a:schemeClr val="dk1"/>
                </a:solidFill>
                <a:latin typeface="Arial"/>
              </a:rPr>
              <a:t>main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r>
              <a:rPr b="0" lang="zh-TW" sz="1600" spc="-1" strike="noStrike">
                <a:solidFill>
                  <a:schemeClr val="dk1"/>
                </a:solidFill>
                <a:latin typeface="Arial"/>
              </a:rPr>
              <a:t>刪除</a:t>
            </a:r>
            <a:r>
              <a:rPr b="0" lang="en-US" sz="1600" spc="-1" strike="noStrike">
                <a:solidFill>
                  <a:schemeClr val="dk1"/>
                </a:solidFill>
                <a:latin typeface="Arial"/>
              </a:rPr>
              <a:t>A</a:t>
            </a:r>
            <a:r>
              <a:rPr b="0" lang="zh-TW" sz="1600" spc="-1" strike="noStrike">
                <a:solidFill>
                  <a:schemeClr val="dk1"/>
                </a:solidFill>
                <a:latin typeface="Arial"/>
              </a:rPr>
              <a:t>版本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0" name="圓角矩形 1"/>
          <p:cNvSpPr/>
          <p:nvPr/>
        </p:nvSpPr>
        <p:spPr>
          <a:xfrm>
            <a:off x="1554120" y="5338800"/>
            <a:ext cx="632520" cy="345240"/>
          </a:xfrm>
          <a:prstGeom prst="roundRect">
            <a:avLst>
              <a:gd name="adj" fmla="val 16667"/>
            </a:avLst>
          </a:prstGeom>
          <a:solidFill>
            <a:srgbClr val="9bbb59"/>
          </a:solidFill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400" spc="-1" strike="noStrike">
                <a:solidFill>
                  <a:schemeClr val="dk1"/>
                </a:solidFill>
                <a:latin typeface="Arial"/>
              </a:rPr>
              <a:t>MR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1" name="向右箭號 3"/>
          <p:cNvSpPr/>
          <p:nvPr/>
        </p:nvSpPr>
        <p:spPr>
          <a:xfrm>
            <a:off x="1448640" y="5684040"/>
            <a:ext cx="843840" cy="2872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defTabSz="914400">
              <a:lnSpc>
                <a:spcPct val="100000"/>
              </a:lnSpc>
            </a:pPr>
            <a:endParaRPr b="0" lang="en-US" sz="1200" spc="-1" strike="noStrike">
              <a:solidFill>
                <a:schemeClr val="lt1"/>
              </a:solidFill>
              <a:latin typeface="Arial"/>
            </a:endParaRPr>
          </a:p>
        </p:txBody>
      </p:sp>
      <p:sp>
        <p:nvSpPr>
          <p:cNvPr id="352" name="圓角矩形 10"/>
          <p:cNvSpPr/>
          <p:nvPr/>
        </p:nvSpPr>
        <p:spPr>
          <a:xfrm>
            <a:off x="387360" y="5173920"/>
            <a:ext cx="987480" cy="59292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600" spc="-1" strike="noStrike">
                <a:solidFill>
                  <a:schemeClr val="dk1"/>
                </a:solidFill>
                <a:latin typeface="Arial"/>
              </a:rPr>
              <a:t>Issue C 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3" name="圓角矩形 11"/>
          <p:cNvSpPr/>
          <p:nvPr/>
        </p:nvSpPr>
        <p:spPr>
          <a:xfrm>
            <a:off x="378360" y="5765760"/>
            <a:ext cx="996480" cy="19656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Arial"/>
              </a:rPr>
              <a:t>remote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4" name="圓角矩形 10"/>
          <p:cNvSpPr/>
          <p:nvPr/>
        </p:nvSpPr>
        <p:spPr>
          <a:xfrm>
            <a:off x="2385360" y="5164920"/>
            <a:ext cx="987480" cy="59292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600" spc="-1" strike="noStrike">
                <a:solidFill>
                  <a:schemeClr val="dk1"/>
                </a:solidFill>
                <a:latin typeface="Arial"/>
              </a:rPr>
              <a:t>main 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5" name="圓角矩形 11"/>
          <p:cNvSpPr/>
          <p:nvPr/>
        </p:nvSpPr>
        <p:spPr>
          <a:xfrm>
            <a:off x="2376360" y="5756760"/>
            <a:ext cx="996480" cy="19656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Arial"/>
              </a:rPr>
              <a:t>remote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6" name="圓角矩形 10"/>
          <p:cNvSpPr/>
          <p:nvPr/>
        </p:nvSpPr>
        <p:spPr>
          <a:xfrm>
            <a:off x="7481160" y="5168160"/>
            <a:ext cx="987480" cy="59292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600" spc="-1" strike="noStrike">
                <a:solidFill>
                  <a:schemeClr val="dk1"/>
                </a:solidFill>
                <a:latin typeface="Arial"/>
              </a:rPr>
              <a:t>main 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7" name="圓角矩形 11"/>
          <p:cNvSpPr/>
          <p:nvPr/>
        </p:nvSpPr>
        <p:spPr>
          <a:xfrm>
            <a:off x="7472160" y="5760000"/>
            <a:ext cx="996480" cy="19656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Arial"/>
              </a:rPr>
              <a:t>remote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8" name="圓角矩形 1"/>
          <p:cNvSpPr/>
          <p:nvPr/>
        </p:nvSpPr>
        <p:spPr>
          <a:xfrm>
            <a:off x="341640" y="3865320"/>
            <a:ext cx="1537920" cy="869760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1" lang="zh-TW" sz="1400" spc="-1" strike="noStrike">
                <a:solidFill>
                  <a:srgbClr val="000000"/>
                </a:solidFill>
                <a:latin typeface="Arial"/>
              </a:rPr>
              <a:t>把 </a:t>
            </a:r>
            <a:r>
              <a:rPr b="1" lang="en-US" sz="1400" spc="-1" strike="noStrike">
                <a:solidFill>
                  <a:srgbClr val="000000"/>
                </a:solidFill>
                <a:latin typeface="Arial"/>
              </a:rPr>
              <a:t>main </a:t>
            </a:r>
            <a:r>
              <a:rPr b="1" lang="zh-TW" sz="1400" spc="-1" strike="noStrike">
                <a:solidFill>
                  <a:srgbClr val="000000"/>
                </a:solidFill>
                <a:latin typeface="Arial"/>
              </a:rPr>
              <a:t>還原為 </a:t>
            </a:r>
            <a:r>
              <a:rPr b="1" lang="en-US" sz="1400" spc="-1" strike="noStrike">
                <a:solidFill>
                  <a:srgbClr val="000000"/>
                </a:solidFill>
                <a:latin typeface="Arial"/>
              </a:rPr>
              <a:t>Prod. ver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r>
              <a:rPr b="1" lang="zh-TW" sz="1400" spc="-1" strike="noStrike">
                <a:solidFill>
                  <a:srgbClr val="000000"/>
                </a:solidFill>
                <a:latin typeface="Arial"/>
              </a:rPr>
              <a:t>再將 </a:t>
            </a:r>
            <a:r>
              <a:rPr b="1" lang="en-US" sz="1400" spc="-1" strike="noStrike">
                <a:solidFill>
                  <a:srgbClr val="000000"/>
                </a:solidFill>
                <a:latin typeface="Arial"/>
              </a:rPr>
              <a:t>C </a:t>
            </a:r>
            <a:r>
              <a:rPr b="1" lang="zh-TW" sz="1400" spc="-1" strike="noStrike">
                <a:solidFill>
                  <a:srgbClr val="000000"/>
                </a:solidFill>
                <a:latin typeface="Arial"/>
              </a:rPr>
              <a:t>版本 </a:t>
            </a:r>
            <a:r>
              <a:rPr b="1" lang="en-US" sz="1400" spc="-1" strike="noStrike">
                <a:solidFill>
                  <a:srgbClr val="000000"/>
                </a:solidFill>
                <a:latin typeface="Arial"/>
              </a:rPr>
              <a:t>MR </a:t>
            </a:r>
            <a:r>
              <a:rPr b="1" lang="zh-TW" sz="1400" spc="-1" strike="noStrike">
                <a:solidFill>
                  <a:srgbClr val="000000"/>
                </a:solidFill>
                <a:latin typeface="Arial"/>
              </a:rPr>
              <a:t>至 </a:t>
            </a:r>
            <a:r>
              <a:rPr b="1" lang="en-US" sz="1400" spc="-1" strike="noStrike">
                <a:solidFill>
                  <a:srgbClr val="000000"/>
                </a:solidFill>
                <a:latin typeface="Arial"/>
              </a:rPr>
              <a:t>main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359" name="直線單箭頭接點 5"/>
          <p:cNvCxnSpPr/>
          <p:nvPr/>
        </p:nvCxnSpPr>
        <p:spPr>
          <a:xfrm>
            <a:off x="10464480" y="4570200"/>
            <a:ext cx="914760" cy="914760"/>
          </a:xfrm>
          <a:prstGeom prst="straightConnector1">
            <a:avLst/>
          </a:prstGeom>
          <a:ln>
            <a:noFill/>
          </a:ln>
        </p:spPr>
      </p:cxnSp>
      <p:cxnSp>
        <p:nvCxnSpPr>
          <p:cNvPr id="360" name="直線單箭頭接點 7"/>
          <p:cNvCxnSpPr>
            <a:stCxn id="330" idx="2"/>
            <a:endCxn id="324" idx="0"/>
          </p:cNvCxnSpPr>
          <p:nvPr/>
        </p:nvCxnSpPr>
        <p:spPr>
          <a:xfrm flipH="1">
            <a:off x="5628960" y="2396160"/>
            <a:ext cx="3526920" cy="267120"/>
          </a:xfrm>
          <a:prstGeom prst="straightConnector1">
            <a:avLst/>
          </a:prstGeom>
          <a:ln>
            <a:noFill/>
          </a:ln>
        </p:spPr>
      </p:cxnSp>
      <p:cxnSp>
        <p:nvCxnSpPr>
          <p:cNvPr id="361" name="肘形接點 11"/>
          <p:cNvCxnSpPr>
            <a:stCxn id="330" idx="2"/>
            <a:endCxn id="324" idx="0"/>
          </p:cNvCxnSpPr>
          <p:nvPr/>
        </p:nvCxnSpPr>
        <p:spPr>
          <a:xfrm rot="5400000">
            <a:off x="7258680" y="766080"/>
            <a:ext cx="267120" cy="3526920"/>
          </a:xfrm>
          <a:prstGeom prst="bentConnector3">
            <a:avLst>
              <a:gd name="adj1" fmla="val 50067"/>
            </a:avLst>
          </a:prstGeom>
          <a:ln>
            <a:solidFill>
              <a:srgbClr val="000000"/>
            </a:solidFill>
            <a:round/>
            <a:tailEnd len="med" type="triangle" w="med"/>
          </a:ln>
        </p:spPr>
      </p:cxnSp>
      <p:cxnSp>
        <p:nvCxnSpPr>
          <p:cNvPr id="362" name="肘形接點 14"/>
          <p:cNvCxnSpPr>
            <a:stCxn id="316" idx="2"/>
            <a:endCxn id="327" idx="0"/>
          </p:cNvCxnSpPr>
          <p:nvPr/>
        </p:nvCxnSpPr>
        <p:spPr>
          <a:xfrm rot="5400000">
            <a:off x="5531400" y="399960"/>
            <a:ext cx="458280" cy="6554520"/>
          </a:xfrm>
          <a:prstGeom prst="bentConnector3">
            <a:avLst>
              <a:gd name="adj1" fmla="val 50000"/>
            </a:avLst>
          </a:prstGeom>
          <a:ln>
            <a:solidFill>
              <a:srgbClr val="000000"/>
            </a:solidFill>
            <a:round/>
            <a:tailEnd len="med" type="triangle" w="med"/>
          </a:ln>
        </p:spPr>
      </p:cxnSp>
      <p:cxnSp>
        <p:nvCxnSpPr>
          <p:cNvPr id="363" name="肘形接點 16"/>
          <p:cNvCxnSpPr>
            <a:stCxn id="347" idx="2"/>
            <a:endCxn id="352" idx="0"/>
          </p:cNvCxnSpPr>
          <p:nvPr/>
        </p:nvCxnSpPr>
        <p:spPr>
          <a:xfrm rot="5400000">
            <a:off x="4741920" y="831960"/>
            <a:ext cx="481320" cy="8203320"/>
          </a:xfrm>
          <a:prstGeom prst="bentConnector3">
            <a:avLst>
              <a:gd name="adj1" fmla="val 50000"/>
            </a:avLst>
          </a:prstGeom>
          <a:ln>
            <a:solidFill>
              <a:srgbClr val="000000"/>
            </a:solidFill>
            <a:round/>
            <a:tailEnd len="med" type="triangle" w="med"/>
          </a:ln>
        </p:spPr>
      </p:cxnSp>
      <p:sp>
        <p:nvSpPr>
          <p:cNvPr id="364" name="圓角矩形 1"/>
          <p:cNvSpPr/>
          <p:nvPr/>
        </p:nvSpPr>
        <p:spPr>
          <a:xfrm>
            <a:off x="3242160" y="2694240"/>
            <a:ext cx="1758240" cy="729000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1" lang="zh-TW" sz="1400" spc="-1" strike="noStrike">
                <a:solidFill>
                  <a:srgbClr val="000000"/>
                </a:solidFill>
                <a:latin typeface="Arial"/>
              </a:rPr>
              <a:t>把 </a:t>
            </a:r>
            <a:r>
              <a:rPr b="1" lang="en-US" sz="1400" spc="-1" strike="noStrike">
                <a:solidFill>
                  <a:srgbClr val="000000"/>
                </a:solidFill>
                <a:latin typeface="Arial"/>
              </a:rPr>
              <a:t>C </a:t>
            </a:r>
            <a:r>
              <a:rPr b="1" lang="zh-TW" sz="1400" spc="-1" strike="noStrike">
                <a:solidFill>
                  <a:srgbClr val="000000"/>
                </a:solidFill>
                <a:latin typeface="Arial"/>
              </a:rPr>
              <a:t>版本加到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</a:rPr>
              <a:t>dev branch (SIT)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5" name="圓角矩形 10"/>
          <p:cNvSpPr/>
          <p:nvPr/>
        </p:nvSpPr>
        <p:spPr>
          <a:xfrm>
            <a:off x="7126920" y="2660760"/>
            <a:ext cx="987480" cy="59292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600" spc="-1" strike="noStrike">
                <a:solidFill>
                  <a:schemeClr val="dk1"/>
                </a:solidFill>
                <a:latin typeface="Arial"/>
              </a:rPr>
              <a:t>dev 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6" name="圓角矩形 11"/>
          <p:cNvSpPr/>
          <p:nvPr/>
        </p:nvSpPr>
        <p:spPr>
          <a:xfrm>
            <a:off x="7117920" y="3252600"/>
            <a:ext cx="996480" cy="19656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Arial"/>
              </a:rPr>
              <a:t>remote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7" name="向右箭號 3"/>
          <p:cNvSpPr/>
          <p:nvPr/>
        </p:nvSpPr>
        <p:spPr>
          <a:xfrm>
            <a:off x="8173080" y="3165120"/>
            <a:ext cx="365760" cy="26532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defTabSz="914400">
              <a:lnSpc>
                <a:spcPct val="100000"/>
              </a:lnSpc>
            </a:pPr>
            <a:endParaRPr b="0" lang="en-US" sz="1200" spc="-1" strike="noStrike">
              <a:solidFill>
                <a:schemeClr val="lt1"/>
              </a:solidFill>
              <a:latin typeface="Arial"/>
            </a:endParaRPr>
          </a:p>
        </p:txBody>
      </p:sp>
      <p:sp>
        <p:nvSpPr>
          <p:cNvPr id="368" name="圓角矩形 1"/>
          <p:cNvSpPr/>
          <p:nvPr/>
        </p:nvSpPr>
        <p:spPr>
          <a:xfrm>
            <a:off x="3703320" y="5122080"/>
            <a:ext cx="1537920" cy="869760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1" lang="zh-TW" sz="1400" spc="-1" strike="noStrike">
                <a:solidFill>
                  <a:srgbClr val="000000"/>
                </a:solidFill>
                <a:latin typeface="Arial"/>
              </a:rPr>
              <a:t>再把 </a:t>
            </a:r>
            <a:r>
              <a:rPr b="1" lang="en-US" sz="1400" spc="-1" strike="noStrike">
                <a:solidFill>
                  <a:srgbClr val="000000"/>
                </a:solidFill>
                <a:latin typeface="Arial"/>
              </a:rPr>
              <a:t>A </a:t>
            </a:r>
            <a:r>
              <a:rPr b="1" lang="zh-TW" sz="1400" spc="-1" strike="noStrike">
                <a:solidFill>
                  <a:srgbClr val="000000"/>
                </a:solidFill>
                <a:latin typeface="Arial"/>
              </a:rPr>
              <a:t>版本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</a:rPr>
              <a:t>MR </a:t>
            </a:r>
            <a:r>
              <a:rPr b="1" lang="zh-TW" sz="1400" spc="-1" strike="noStrike">
                <a:solidFill>
                  <a:srgbClr val="000000"/>
                </a:solidFill>
                <a:latin typeface="Arial"/>
              </a:rPr>
              <a:t>至 </a:t>
            </a:r>
            <a:r>
              <a:rPr b="1" lang="en-US" sz="1400" spc="-1" strike="noStrike">
                <a:solidFill>
                  <a:srgbClr val="000000"/>
                </a:solidFill>
                <a:latin typeface="Arial"/>
              </a:rPr>
              <a:t>main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369" name="肘形接點 2"/>
          <p:cNvCxnSpPr>
            <a:stCxn id="354" idx="3"/>
            <a:endCxn id="368" idx="1"/>
          </p:cNvCxnSpPr>
          <p:nvPr/>
        </p:nvCxnSpPr>
        <p:spPr>
          <a:xfrm>
            <a:off x="3372840" y="5461200"/>
            <a:ext cx="330840" cy="96120"/>
          </a:xfrm>
          <a:prstGeom prst="bentConnector3">
            <a:avLst>
              <a:gd name="adj1" fmla="val 50000"/>
            </a:avLst>
          </a:prstGeom>
          <a:ln>
            <a:solidFill>
              <a:srgbClr val="000000"/>
            </a:solidFill>
            <a:round/>
            <a:tailEnd len="med" type="triangle" w="med"/>
          </a:ln>
        </p:spPr>
      </p:cxnSp>
      <p:cxnSp>
        <p:nvCxnSpPr>
          <p:cNvPr id="370" name="肘形接點 4"/>
          <p:cNvCxnSpPr>
            <a:stCxn id="368" idx="3"/>
            <a:endCxn id="332" idx="1"/>
          </p:cNvCxnSpPr>
          <p:nvPr/>
        </p:nvCxnSpPr>
        <p:spPr>
          <a:xfrm flipV="1">
            <a:off x="5241240" y="5463000"/>
            <a:ext cx="305280" cy="94320"/>
          </a:xfrm>
          <a:prstGeom prst="bentConnector3">
            <a:avLst>
              <a:gd name="adj1" fmla="val 50059"/>
            </a:avLst>
          </a:prstGeom>
          <a:ln>
            <a:solidFill>
              <a:srgbClr val="000000"/>
            </a:solidFill>
            <a:round/>
            <a:tailEnd len="med" type="triangle" w="med"/>
          </a:ln>
        </p:spPr>
      </p:cxn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1345;p45"/>
          <p:cNvSpPr/>
          <p:nvPr/>
        </p:nvSpPr>
        <p:spPr>
          <a:xfrm>
            <a:off x="257760" y="193680"/>
            <a:ext cx="9008640" cy="579960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defTabSz="914400">
              <a:lnSpc>
                <a:spcPct val="100000"/>
              </a:lnSpc>
            </a:pPr>
            <a:r>
              <a:rPr b="1" lang="en-US" sz="3600" spc="-1" strike="noStrike">
                <a:solidFill>
                  <a:schemeClr val="lt1"/>
                </a:solidFill>
                <a:latin typeface="Microsoft JhengHei Light"/>
                <a:ea typeface="Microsoft JhengHei Light"/>
              </a:rPr>
              <a:t>Gitlab Project </a:t>
            </a:r>
            <a:r>
              <a:rPr b="1" lang="zh-TW" sz="3600" spc="-1" strike="noStrike">
                <a:solidFill>
                  <a:schemeClr val="lt1"/>
                </a:solidFill>
                <a:latin typeface="Microsoft JhengHei Light"/>
                <a:ea typeface="Microsoft JhengHei Light"/>
              </a:rPr>
              <a:t>建立 </a:t>
            </a:r>
            <a:r>
              <a:rPr b="1" lang="en-US" sz="3600" spc="-1" strike="noStrike">
                <a:solidFill>
                  <a:schemeClr val="lt1"/>
                </a:solidFill>
                <a:latin typeface="Microsoft JhengHei Light"/>
                <a:ea typeface="Microsoft JhengHei Light"/>
              </a:rPr>
              <a:t>(</a:t>
            </a:r>
            <a:r>
              <a:rPr b="1" lang="zh-TW" sz="3600" spc="-1" strike="noStrike">
                <a:solidFill>
                  <a:schemeClr val="lt1"/>
                </a:solidFill>
                <a:latin typeface="Microsoft JhengHei Light"/>
                <a:ea typeface="Microsoft JhengHei Light"/>
              </a:rPr>
              <a:t>一</a:t>
            </a:r>
            <a:r>
              <a:rPr b="1" lang="en-US" sz="3600" spc="-1" strike="noStrike">
                <a:solidFill>
                  <a:schemeClr val="lt1"/>
                </a:solidFill>
                <a:latin typeface="Microsoft JhengHei Light"/>
                <a:ea typeface="Microsoft JhengHei Light"/>
              </a:rPr>
              <a:t>) : </a:t>
            </a:r>
            <a:r>
              <a:rPr b="1" lang="zh-TW" sz="3600" spc="-1" strike="noStrike">
                <a:solidFill>
                  <a:schemeClr val="lt1"/>
                </a:solidFill>
                <a:latin typeface="Microsoft JhengHei Light"/>
                <a:ea typeface="Microsoft JhengHei Light"/>
              </a:rPr>
              <a:t>建立 </a:t>
            </a:r>
            <a:r>
              <a:rPr b="1" lang="en-US" sz="3600" spc="-1" strike="noStrike">
                <a:solidFill>
                  <a:schemeClr val="lt1"/>
                </a:solidFill>
                <a:latin typeface="Microsoft JhengHei Light"/>
                <a:ea typeface="Microsoft JhengHei Light"/>
              </a:rPr>
              <a:t>dev branch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72" name="圖片 1" descr=""/>
          <p:cNvPicPr/>
          <p:nvPr/>
        </p:nvPicPr>
        <p:blipFill>
          <a:blip r:embed="rId1"/>
          <a:stretch/>
        </p:blipFill>
        <p:spPr>
          <a:xfrm>
            <a:off x="1065960" y="1824840"/>
            <a:ext cx="7948080" cy="3207960"/>
          </a:xfrm>
          <a:prstGeom prst="rect">
            <a:avLst/>
          </a:prstGeom>
          <a:ln w="0">
            <a:solidFill>
              <a:srgbClr val="4f81bd"/>
            </a:solidFill>
          </a:ln>
        </p:spPr>
      </p:pic>
      <p:sp>
        <p:nvSpPr>
          <p:cNvPr id="373" name="PlaceHolder 1"/>
          <p:cNvSpPr/>
          <p:nvPr/>
        </p:nvSpPr>
        <p:spPr>
          <a:xfrm>
            <a:off x="1133640" y="996480"/>
            <a:ext cx="7892640" cy="778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100800" rIns="100800" tIns="100800" bIns="10080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0" lang="zh-TW" sz="2400" spc="-1" strike="noStrike">
                <a:solidFill>
                  <a:srgbClr val="002060"/>
                </a:solidFill>
                <a:latin typeface="標楷體"/>
                <a:ea typeface="標楷體"/>
              </a:rPr>
              <a:t>先建立 </a:t>
            </a:r>
            <a:r>
              <a:rPr b="0" lang="en-US" sz="2400" spc="-1" strike="noStrike">
                <a:solidFill>
                  <a:srgbClr val="002060"/>
                </a:solidFill>
                <a:latin typeface="標楷體"/>
                <a:ea typeface="標楷體"/>
              </a:rPr>
              <a:t>dev branch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1345;p45"/>
          <p:cNvSpPr/>
          <p:nvPr/>
        </p:nvSpPr>
        <p:spPr>
          <a:xfrm>
            <a:off x="257760" y="193680"/>
            <a:ext cx="9008640" cy="579960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defTabSz="914400">
              <a:lnSpc>
                <a:spcPct val="100000"/>
              </a:lnSpc>
            </a:pPr>
            <a:r>
              <a:rPr b="1" lang="en-US" sz="3600" spc="-1" strike="noStrike">
                <a:solidFill>
                  <a:schemeClr val="lt1"/>
                </a:solidFill>
                <a:latin typeface="Microsoft JhengHei Light"/>
                <a:ea typeface="Microsoft JhengHei Light"/>
              </a:rPr>
              <a:t>Gitlab Project </a:t>
            </a:r>
            <a:r>
              <a:rPr b="1" lang="zh-TW" sz="3600" spc="-1" strike="noStrike">
                <a:solidFill>
                  <a:schemeClr val="lt1"/>
                </a:solidFill>
                <a:latin typeface="Microsoft JhengHei Light"/>
                <a:ea typeface="Microsoft JhengHei Light"/>
              </a:rPr>
              <a:t>建立 </a:t>
            </a:r>
            <a:r>
              <a:rPr b="1" lang="en-US" sz="3600" spc="-1" strike="noStrike">
                <a:solidFill>
                  <a:schemeClr val="lt1"/>
                </a:solidFill>
                <a:latin typeface="Microsoft JhengHei Light"/>
                <a:ea typeface="Microsoft JhengHei Light"/>
              </a:rPr>
              <a:t>(</a:t>
            </a:r>
            <a:r>
              <a:rPr b="1" lang="zh-TW" sz="3600" spc="-1" strike="noStrike">
                <a:solidFill>
                  <a:schemeClr val="lt1"/>
                </a:solidFill>
                <a:latin typeface="Microsoft JhengHei Light"/>
                <a:ea typeface="Microsoft JhengHei Light"/>
              </a:rPr>
              <a:t>二</a:t>
            </a:r>
            <a:r>
              <a:rPr b="1" lang="en-US" sz="3600" spc="-1" strike="noStrike">
                <a:solidFill>
                  <a:schemeClr val="lt1"/>
                </a:solidFill>
                <a:latin typeface="Microsoft JhengHei Light"/>
                <a:ea typeface="Microsoft JhengHei Light"/>
              </a:rPr>
              <a:t>) : protect branch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5" name="PlaceHolder 1"/>
          <p:cNvSpPr/>
          <p:nvPr/>
        </p:nvSpPr>
        <p:spPr>
          <a:xfrm>
            <a:off x="257760" y="885240"/>
            <a:ext cx="8629560" cy="778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100800" rIns="100800" tIns="100800" bIns="10080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0" lang="zh-TW" sz="2400" spc="-1" strike="noStrike">
                <a:solidFill>
                  <a:srgbClr val="002060"/>
                </a:solidFill>
                <a:latin typeface="標楷體"/>
                <a:ea typeface="標楷體"/>
              </a:rPr>
              <a:t>將 </a:t>
            </a:r>
            <a:r>
              <a:rPr b="0" lang="en-US" sz="2400" spc="-1" strike="noStrike">
                <a:solidFill>
                  <a:srgbClr val="002060"/>
                </a:solidFill>
                <a:latin typeface="標楷體"/>
                <a:ea typeface="標楷體"/>
              </a:rPr>
              <a:t>dev/main branch </a:t>
            </a:r>
            <a:r>
              <a:rPr b="0" lang="zh-TW" sz="2400" spc="-1" strike="noStrike">
                <a:solidFill>
                  <a:srgbClr val="002060"/>
                </a:solidFill>
                <a:latin typeface="標楷體"/>
                <a:ea typeface="標楷體"/>
              </a:rPr>
              <a:t>改為 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0" lang="en-US" sz="2400" spc="-1" strike="noStrike">
                <a:solidFill>
                  <a:srgbClr val="002060"/>
                </a:solidFill>
                <a:latin typeface="標楷體"/>
                <a:ea typeface="標楷體"/>
              </a:rPr>
              <a:t>Allowed merge : Maintainers / Allowed push : No one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76" name="圖片 2" descr=""/>
          <p:cNvPicPr/>
          <p:nvPr/>
        </p:nvPicPr>
        <p:blipFill>
          <a:blip r:embed="rId1"/>
          <a:stretch/>
        </p:blipFill>
        <p:spPr>
          <a:xfrm>
            <a:off x="1502640" y="1663920"/>
            <a:ext cx="7308720" cy="487440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1345;p45"/>
          <p:cNvSpPr/>
          <p:nvPr/>
        </p:nvSpPr>
        <p:spPr>
          <a:xfrm>
            <a:off x="257760" y="193680"/>
            <a:ext cx="9008640" cy="579960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defTabSz="914400">
              <a:lnSpc>
                <a:spcPct val="100000"/>
              </a:lnSpc>
            </a:pPr>
            <a:r>
              <a:rPr b="1" lang="en-US" sz="3600" spc="-1" strike="noStrike">
                <a:solidFill>
                  <a:schemeClr val="lt1"/>
                </a:solidFill>
                <a:latin typeface="Microsoft JhengHei Light"/>
                <a:ea typeface="Microsoft JhengHei Light"/>
              </a:rPr>
              <a:t>Step</a:t>
            </a:r>
            <a:r>
              <a:rPr b="1" lang="en-US" sz="3600" spc="-1" strike="noStrike">
                <a:solidFill>
                  <a:schemeClr val="lt1"/>
                </a:solidFill>
                <a:latin typeface="Microsoft JhengHei Light"/>
                <a:ea typeface="Microsoft JhengHei Light"/>
              </a:rPr>
              <a:t> 1 - Clone Branch </a:t>
            </a:r>
            <a:r>
              <a:rPr b="1" lang="zh-TW" sz="3600" spc="-1" strike="noStrike">
                <a:solidFill>
                  <a:schemeClr val="lt1"/>
                </a:solidFill>
                <a:latin typeface="Microsoft JhengHei Light"/>
                <a:ea typeface="Microsoft JhengHei Light"/>
              </a:rPr>
              <a:t>進行開發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78" name="圖片 1" descr=""/>
          <p:cNvPicPr/>
          <p:nvPr/>
        </p:nvPicPr>
        <p:blipFill>
          <a:blip r:embed="rId1"/>
          <a:stretch/>
        </p:blipFill>
        <p:spPr>
          <a:xfrm>
            <a:off x="140040" y="1020960"/>
            <a:ext cx="9770040" cy="455256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PlaceHolder 1"/>
          <p:cNvSpPr>
            <a:spLocks noGrp="1"/>
          </p:cNvSpPr>
          <p:nvPr>
            <p:ph type="title"/>
          </p:nvPr>
        </p:nvSpPr>
        <p:spPr>
          <a:xfrm>
            <a:off x="988200" y="71640"/>
            <a:ext cx="8294040" cy="723240"/>
          </a:xfrm>
          <a:prstGeom prst="rect">
            <a:avLst/>
          </a:prstGeom>
          <a:noFill/>
          <a:ln w="0">
            <a:noFill/>
          </a:ln>
        </p:spPr>
        <p:txBody>
          <a:bodyPr lIns="100800" rIns="100800" tIns="100800" bIns="100800" anchor="ctr">
            <a:noAutofit/>
          </a:bodyPr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3600" spc="-1" strike="noStrike">
                <a:solidFill>
                  <a:srgbClr val="002060"/>
                </a:solidFill>
                <a:latin typeface="微軟正黑體"/>
                <a:ea typeface="微軟正黑體"/>
              </a:rPr>
              <a:t>Clone Branch </a:t>
            </a:r>
            <a:r>
              <a:rPr b="1" lang="zh-TW" sz="3600" spc="-1" strike="noStrike">
                <a:solidFill>
                  <a:srgbClr val="002060"/>
                </a:solidFill>
                <a:latin typeface="微軟正黑體"/>
                <a:ea typeface="微軟正黑體"/>
              </a:rPr>
              <a:t>進行開發</a:t>
            </a:r>
            <a:endParaRPr b="0" lang="en-US" sz="3600" spc="-1" strike="noStrike">
              <a:solidFill>
                <a:schemeClr val="dk1"/>
              </a:solidFill>
              <a:latin typeface="Arial"/>
            </a:endParaRPr>
          </a:p>
        </p:txBody>
      </p:sp>
      <p:pic>
        <p:nvPicPr>
          <p:cNvPr id="380" name="圖片 6" descr=""/>
          <p:cNvPicPr/>
          <p:nvPr/>
        </p:nvPicPr>
        <p:blipFill>
          <a:blip r:embed="rId1"/>
          <a:stretch/>
        </p:blipFill>
        <p:spPr>
          <a:xfrm>
            <a:off x="1244520" y="1976400"/>
            <a:ext cx="7781400" cy="3828600"/>
          </a:xfrm>
          <a:prstGeom prst="rect">
            <a:avLst/>
          </a:prstGeom>
          <a:ln w="0">
            <a:solidFill>
              <a:srgbClr val="4f81bd"/>
            </a:solidFill>
          </a:ln>
        </p:spPr>
      </p:pic>
      <p:sp>
        <p:nvSpPr>
          <p:cNvPr id="381" name="PlaceHolder 1"/>
          <p:cNvSpPr/>
          <p:nvPr/>
        </p:nvSpPr>
        <p:spPr>
          <a:xfrm>
            <a:off x="1133640" y="996480"/>
            <a:ext cx="7892640" cy="778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100800" rIns="100800" tIns="100800" bIns="10080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0" lang="en-US" sz="2400" spc="-1" strike="noStrike">
                <a:solidFill>
                  <a:srgbClr val="002060"/>
                </a:solidFill>
                <a:latin typeface="標楷體"/>
                <a:ea typeface="標楷體"/>
              </a:rPr>
              <a:t>git clone URL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PlaceHolder 1"/>
          <p:cNvSpPr>
            <a:spLocks noGrp="1"/>
          </p:cNvSpPr>
          <p:nvPr>
            <p:ph type="title"/>
          </p:nvPr>
        </p:nvSpPr>
        <p:spPr>
          <a:xfrm>
            <a:off x="988200" y="71640"/>
            <a:ext cx="8294040" cy="723240"/>
          </a:xfrm>
          <a:prstGeom prst="rect">
            <a:avLst/>
          </a:prstGeom>
          <a:noFill/>
          <a:ln w="0">
            <a:noFill/>
          </a:ln>
        </p:spPr>
        <p:txBody>
          <a:bodyPr lIns="100800" rIns="100800" tIns="100800" bIns="100800" anchor="ctr">
            <a:noAutofit/>
          </a:bodyPr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3600" spc="-1" strike="noStrike">
                <a:solidFill>
                  <a:srgbClr val="002060"/>
                </a:solidFill>
                <a:latin typeface="微軟正黑體"/>
                <a:ea typeface="微軟正黑體"/>
              </a:rPr>
              <a:t>Checkout Prod Tag</a:t>
            </a:r>
            <a:endParaRPr b="0" lang="en-US" sz="36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383" name="PlaceHolder 1"/>
          <p:cNvSpPr/>
          <p:nvPr/>
        </p:nvSpPr>
        <p:spPr>
          <a:xfrm>
            <a:off x="1105920" y="795240"/>
            <a:ext cx="7892640" cy="515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100800" rIns="100800" tIns="100800" bIns="10080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0" lang="en-US" sz="2400" spc="-1" strike="noStrike">
                <a:solidFill>
                  <a:srgbClr val="002060"/>
                </a:solidFill>
                <a:latin typeface="標楷體"/>
                <a:ea typeface="標楷體"/>
              </a:rPr>
              <a:t>git checkout Tag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84" name="圖片 1" descr=""/>
          <p:cNvPicPr/>
          <p:nvPr/>
        </p:nvPicPr>
        <p:blipFill>
          <a:blip r:embed="rId1"/>
          <a:stretch/>
        </p:blipFill>
        <p:spPr>
          <a:xfrm>
            <a:off x="244080" y="1411560"/>
            <a:ext cx="9573840" cy="443772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rIns="100800" tIns="100800" bIns="100800" anchor="ctr">
            <a:noAutofit/>
          </a:bodyPr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3600" spc="-1" strike="noStrike">
                <a:solidFill>
                  <a:srgbClr val="002060"/>
                </a:solidFill>
                <a:latin typeface="微軟正黑體"/>
                <a:ea typeface="微軟正黑體"/>
              </a:rPr>
              <a:t>Gitlab Issue Branch </a:t>
            </a:r>
            <a:r>
              <a:rPr b="1" lang="zh-TW" sz="3600" spc="-1" strike="noStrike">
                <a:solidFill>
                  <a:srgbClr val="002060"/>
                </a:solidFill>
                <a:latin typeface="微軟正黑體"/>
                <a:ea typeface="微軟正黑體"/>
              </a:rPr>
              <a:t>命名規則</a:t>
            </a:r>
            <a:endParaRPr b="0" lang="en-US" sz="36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386" name="PlaceHolder 1"/>
          <p:cNvSpPr/>
          <p:nvPr/>
        </p:nvSpPr>
        <p:spPr>
          <a:xfrm>
            <a:off x="1331640" y="3816000"/>
            <a:ext cx="7830360" cy="1459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100800" rIns="100800" tIns="100800" bIns="10080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0" lang="en-US" sz="2400" spc="-1" strike="noStrike">
                <a:solidFill>
                  <a:srgbClr val="002060"/>
                </a:solidFill>
                <a:latin typeface="標楷體"/>
                <a:ea typeface="標楷體"/>
              </a:rPr>
              <a:t>Issue Branch Name : feature_#17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0" lang="en-US" sz="2400" spc="-1" strike="noStrike">
                <a:solidFill>
                  <a:srgbClr val="002060"/>
                </a:solidFill>
                <a:latin typeface="標楷體"/>
                <a:ea typeface="標楷體"/>
              </a:rPr>
              <a:t>(</a:t>
            </a:r>
            <a:r>
              <a:rPr b="0" lang="en-US" sz="2400" spc="-1" strike="noStrike">
                <a:solidFill>
                  <a:srgbClr val="002060"/>
                </a:solidFill>
                <a:latin typeface="標楷體"/>
                <a:ea typeface="標楷體"/>
              </a:rPr>
              <a:t> </a:t>
            </a:r>
            <a:r>
              <a:rPr b="0" lang="en-US" sz="2400" spc="-1" strike="noStrike">
                <a:solidFill>
                  <a:srgbClr val="ff0000"/>
                </a:solidFill>
                <a:latin typeface="標楷體"/>
                <a:ea typeface="標楷體"/>
              </a:rPr>
              <a:t>feature</a:t>
            </a:r>
            <a:r>
              <a:rPr b="0" lang="en-US" sz="2400" spc="-1" strike="noStrike">
                <a:solidFill>
                  <a:srgbClr val="002060"/>
                </a:solidFill>
                <a:latin typeface="標楷體"/>
                <a:ea typeface="標楷體"/>
              </a:rPr>
              <a:t> + </a:t>
            </a:r>
            <a:r>
              <a:rPr b="0" lang="en-US" sz="2400" spc="-1" strike="noStrike">
                <a:solidFill>
                  <a:srgbClr val="ff0000"/>
                </a:solidFill>
                <a:latin typeface="標楷體"/>
                <a:ea typeface="標楷體"/>
              </a:rPr>
              <a:t>_ </a:t>
            </a:r>
            <a:r>
              <a:rPr b="0" lang="en-US" sz="2400" spc="-1" strike="noStrike">
                <a:solidFill>
                  <a:srgbClr val="002060"/>
                </a:solidFill>
                <a:latin typeface="標楷體"/>
                <a:ea typeface="標楷體"/>
              </a:rPr>
              <a:t>+ </a:t>
            </a:r>
            <a:r>
              <a:rPr b="0" lang="en-US" sz="2400" spc="-1" strike="noStrike">
                <a:solidFill>
                  <a:srgbClr val="ff0000"/>
                </a:solidFill>
                <a:latin typeface="標楷體"/>
                <a:ea typeface="標楷體"/>
              </a:rPr>
              <a:t># </a:t>
            </a:r>
            <a:r>
              <a:rPr b="0" lang="en-US" sz="2400" spc="-1" strike="noStrike">
                <a:solidFill>
                  <a:srgbClr val="002060"/>
                </a:solidFill>
                <a:latin typeface="標楷體"/>
                <a:ea typeface="標楷體"/>
              </a:rPr>
              <a:t>+ </a:t>
            </a:r>
            <a:r>
              <a:rPr b="0" lang="en-US" sz="2400" spc="-1" strike="noStrike">
                <a:solidFill>
                  <a:srgbClr val="ff0000"/>
                </a:solidFill>
                <a:latin typeface="標楷體"/>
                <a:ea typeface="標楷體"/>
              </a:rPr>
              <a:t>Redmine </a:t>
            </a:r>
            <a:r>
              <a:rPr b="0" lang="zh-TW" sz="2400" spc="-1" strike="noStrike">
                <a:solidFill>
                  <a:srgbClr val="ff0000"/>
                </a:solidFill>
                <a:latin typeface="標楷體"/>
                <a:ea typeface="標楷體"/>
              </a:rPr>
              <a:t>單號</a:t>
            </a:r>
            <a:r>
              <a:rPr b="0" lang="en-US" sz="2400" spc="-1" strike="noStrike">
                <a:solidFill>
                  <a:srgbClr val="002060"/>
                </a:solidFill>
                <a:latin typeface="標楷體"/>
                <a:ea typeface="標楷體"/>
              </a:rPr>
              <a:t>)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87" name="圖片 1" descr=""/>
          <p:cNvPicPr/>
          <p:nvPr/>
        </p:nvPicPr>
        <p:blipFill>
          <a:blip r:embed="rId1"/>
          <a:stretch/>
        </p:blipFill>
        <p:spPr>
          <a:xfrm>
            <a:off x="714960" y="910800"/>
            <a:ext cx="8515080" cy="256176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PlaceHolder 1"/>
          <p:cNvSpPr>
            <a:spLocks noGrp="1"/>
          </p:cNvSpPr>
          <p:nvPr>
            <p:ph type="title"/>
          </p:nvPr>
        </p:nvSpPr>
        <p:spPr>
          <a:xfrm>
            <a:off x="988200" y="71640"/>
            <a:ext cx="8294040" cy="723240"/>
          </a:xfrm>
          <a:prstGeom prst="rect">
            <a:avLst/>
          </a:prstGeom>
          <a:noFill/>
          <a:ln w="0">
            <a:noFill/>
          </a:ln>
        </p:spPr>
        <p:txBody>
          <a:bodyPr lIns="100800" rIns="100800" tIns="100800" bIns="100800" anchor="ctr">
            <a:noAutofit/>
          </a:bodyPr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3600" spc="-1" strike="noStrike">
                <a:solidFill>
                  <a:srgbClr val="002060"/>
                </a:solidFill>
                <a:latin typeface="微軟正黑體"/>
                <a:ea typeface="微軟正黑體"/>
              </a:rPr>
              <a:t>Git create local Branch </a:t>
            </a:r>
            <a:r>
              <a:rPr b="1" lang="zh-TW" sz="3600" spc="-1" strike="noStrike">
                <a:solidFill>
                  <a:srgbClr val="002060"/>
                </a:solidFill>
                <a:latin typeface="微軟正黑體"/>
                <a:ea typeface="微軟正黑體"/>
              </a:rPr>
              <a:t>進行開發</a:t>
            </a:r>
            <a:endParaRPr b="0" lang="en-US" sz="36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389" name="PlaceHolder 1"/>
          <p:cNvSpPr/>
          <p:nvPr/>
        </p:nvSpPr>
        <p:spPr>
          <a:xfrm>
            <a:off x="1105920" y="795240"/>
            <a:ext cx="7892640" cy="515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100800" rIns="100800" tIns="100800" bIns="10080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0" lang="en-US" sz="2400" spc="-1" strike="noStrike">
                <a:solidFill>
                  <a:srgbClr val="002060"/>
                </a:solidFill>
                <a:latin typeface="標楷體"/>
                <a:ea typeface="標楷體"/>
              </a:rPr>
              <a:t>git checkout –b issue branch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90" name="圖片 5" descr=""/>
          <p:cNvPicPr/>
          <p:nvPr/>
        </p:nvPicPr>
        <p:blipFill>
          <a:blip r:embed="rId1"/>
          <a:stretch/>
        </p:blipFill>
        <p:spPr>
          <a:xfrm>
            <a:off x="354960" y="1446480"/>
            <a:ext cx="9492840" cy="440892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1345;p45"/>
          <p:cNvSpPr/>
          <p:nvPr/>
        </p:nvSpPr>
        <p:spPr>
          <a:xfrm>
            <a:off x="257760" y="193680"/>
            <a:ext cx="9008640" cy="579960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defTabSz="914400">
              <a:lnSpc>
                <a:spcPct val="100000"/>
              </a:lnSpc>
            </a:pPr>
            <a:r>
              <a:rPr b="1" lang="en-US" sz="3600" spc="-1" strike="noStrike">
                <a:solidFill>
                  <a:schemeClr val="lt1"/>
                </a:solidFill>
                <a:latin typeface="Microsoft JhengHei Light"/>
                <a:ea typeface="Microsoft JhengHei Light"/>
              </a:rPr>
              <a:t>Step</a:t>
            </a:r>
            <a:r>
              <a:rPr b="1" lang="en-US" sz="3600" spc="-1" strike="noStrike">
                <a:solidFill>
                  <a:schemeClr val="lt1"/>
                </a:solidFill>
                <a:latin typeface="Microsoft JhengHei Light"/>
                <a:ea typeface="Microsoft JhengHei Light"/>
              </a:rPr>
              <a:t> 2 - Commit Issue Branch to Gitlab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92" name="圖片 2" descr=""/>
          <p:cNvPicPr/>
          <p:nvPr/>
        </p:nvPicPr>
        <p:blipFill>
          <a:blip r:embed="rId1"/>
          <a:stretch/>
        </p:blipFill>
        <p:spPr>
          <a:xfrm>
            <a:off x="167760" y="1262160"/>
            <a:ext cx="9548280" cy="443124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PlaceHolder 1"/>
          <p:cNvSpPr>
            <a:spLocks noGrp="1"/>
          </p:cNvSpPr>
          <p:nvPr>
            <p:ph type="title"/>
          </p:nvPr>
        </p:nvSpPr>
        <p:spPr>
          <a:xfrm>
            <a:off x="988200" y="71640"/>
            <a:ext cx="8294040" cy="723240"/>
          </a:xfrm>
          <a:prstGeom prst="rect">
            <a:avLst/>
          </a:prstGeom>
          <a:noFill/>
          <a:ln w="0">
            <a:noFill/>
          </a:ln>
        </p:spPr>
        <p:txBody>
          <a:bodyPr lIns="100800" rIns="100800" tIns="100800" bIns="100800" anchor="ctr">
            <a:noAutofit/>
          </a:bodyPr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3600" spc="-1" strike="noStrike">
                <a:solidFill>
                  <a:srgbClr val="002060"/>
                </a:solidFill>
                <a:latin typeface="微軟正黑體"/>
                <a:ea typeface="微軟正黑體"/>
              </a:rPr>
              <a:t>Push local Branch To Remote</a:t>
            </a:r>
            <a:r>
              <a:rPr b="1" lang="en-US" sz="3600" spc="-1" strike="noStrike">
                <a:solidFill>
                  <a:srgbClr val="002060"/>
                </a:solidFill>
                <a:latin typeface="微軟正黑體"/>
                <a:ea typeface="微軟正黑體"/>
              </a:rPr>
              <a:t> (</a:t>
            </a:r>
            <a:r>
              <a:rPr b="1" lang="zh-TW" sz="3600" spc="-1" strike="noStrike">
                <a:solidFill>
                  <a:srgbClr val="002060"/>
                </a:solidFill>
                <a:latin typeface="微軟正黑體"/>
                <a:ea typeface="微軟正黑體"/>
              </a:rPr>
              <a:t>一</a:t>
            </a:r>
            <a:r>
              <a:rPr b="1" lang="en-US" sz="3600" spc="-1" strike="noStrike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b="0" lang="en-US" sz="3600" spc="-1" strike="noStrike">
              <a:solidFill>
                <a:schemeClr val="dk1"/>
              </a:solidFill>
              <a:latin typeface="Arial"/>
            </a:endParaRPr>
          </a:p>
        </p:txBody>
      </p:sp>
      <p:pic>
        <p:nvPicPr>
          <p:cNvPr id="394" name="圖片 6" descr=""/>
          <p:cNvPicPr/>
          <p:nvPr/>
        </p:nvPicPr>
        <p:blipFill>
          <a:blip r:embed="rId1"/>
          <a:stretch/>
        </p:blipFill>
        <p:spPr>
          <a:xfrm>
            <a:off x="162720" y="1104120"/>
            <a:ext cx="9712440" cy="4649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圖片 28" descr=""/>
          <p:cNvPicPr/>
          <p:nvPr/>
        </p:nvPicPr>
        <p:blipFill>
          <a:blip r:embed="rId1"/>
          <a:stretch/>
        </p:blipFill>
        <p:spPr>
          <a:xfrm>
            <a:off x="0" y="1213200"/>
            <a:ext cx="10080360" cy="4430880"/>
          </a:xfrm>
          <a:prstGeom prst="rect">
            <a:avLst/>
          </a:prstGeom>
          <a:ln w="0">
            <a:noFill/>
          </a:ln>
        </p:spPr>
      </p:pic>
      <p:sp>
        <p:nvSpPr>
          <p:cNvPr id="59" name="Google Shape;1345;p45"/>
          <p:cNvSpPr/>
          <p:nvPr/>
        </p:nvSpPr>
        <p:spPr>
          <a:xfrm>
            <a:off x="257760" y="193680"/>
            <a:ext cx="9008640" cy="579960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defTabSz="914400">
              <a:lnSpc>
                <a:spcPct val="100000"/>
              </a:lnSpc>
            </a:pPr>
            <a:r>
              <a:rPr b="1" lang="zh-TW" sz="3600" spc="-1" strike="noStrike">
                <a:solidFill>
                  <a:schemeClr val="lt1"/>
                </a:solidFill>
                <a:latin typeface="Microsoft JhengHei Light"/>
                <a:ea typeface="Microsoft JhengHei Light"/>
              </a:rPr>
              <a:t>應用系統上版流程 </a:t>
            </a:r>
            <a:r>
              <a:rPr b="1" lang="en-US" sz="3600" spc="-1" strike="noStrike">
                <a:solidFill>
                  <a:schemeClr val="lt1"/>
                </a:solidFill>
                <a:latin typeface="Microsoft JhengHei Light"/>
                <a:ea typeface="Microsoft JhengHei Light"/>
              </a:rPr>
              <a:t>– 既有</a:t>
            </a:r>
            <a:r>
              <a:rPr b="1" lang="en-US" sz="3600" spc="-1" strike="noStrike">
                <a:solidFill>
                  <a:schemeClr val="lt1"/>
                </a:solidFill>
                <a:latin typeface="Microsoft JhengHei Light"/>
                <a:ea typeface="Microsoft JhengHei Light"/>
              </a:rPr>
              <a:t>Notes</a:t>
            </a:r>
            <a:r>
              <a:rPr b="1" lang="zh-TW" sz="3600" spc="-1" strike="noStrike">
                <a:solidFill>
                  <a:schemeClr val="lt1"/>
                </a:solidFill>
                <a:latin typeface="Microsoft JhengHei Light"/>
                <a:ea typeface="Microsoft JhengHei Light"/>
              </a:rPr>
              <a:t>流程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PlaceHolder 1"/>
          <p:cNvSpPr>
            <a:spLocks noGrp="1"/>
          </p:cNvSpPr>
          <p:nvPr>
            <p:ph type="title"/>
          </p:nvPr>
        </p:nvSpPr>
        <p:spPr>
          <a:xfrm>
            <a:off x="988200" y="71640"/>
            <a:ext cx="8294040" cy="723240"/>
          </a:xfrm>
          <a:prstGeom prst="rect">
            <a:avLst/>
          </a:prstGeom>
          <a:noFill/>
          <a:ln w="0">
            <a:noFill/>
          </a:ln>
        </p:spPr>
        <p:txBody>
          <a:bodyPr lIns="100800" rIns="100800" tIns="100800" bIns="100800" anchor="ctr">
            <a:noAutofit/>
          </a:bodyPr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3600" spc="-1" strike="noStrike">
                <a:solidFill>
                  <a:srgbClr val="002060"/>
                </a:solidFill>
                <a:latin typeface="微軟正黑體"/>
                <a:ea typeface="微軟正黑體"/>
              </a:rPr>
              <a:t>Push local Branch To Remote</a:t>
            </a:r>
            <a:r>
              <a:rPr b="1" lang="en-US" sz="3600" spc="-1" strike="noStrike">
                <a:solidFill>
                  <a:srgbClr val="002060"/>
                </a:solidFill>
                <a:latin typeface="微軟正黑體"/>
                <a:ea typeface="微軟正黑體"/>
              </a:rPr>
              <a:t> (</a:t>
            </a:r>
            <a:r>
              <a:rPr b="1" lang="zh-TW" sz="3600" spc="-1" strike="noStrike">
                <a:solidFill>
                  <a:srgbClr val="002060"/>
                </a:solidFill>
                <a:latin typeface="微軟正黑體"/>
                <a:ea typeface="微軟正黑體"/>
              </a:rPr>
              <a:t>二</a:t>
            </a:r>
            <a:r>
              <a:rPr b="1" lang="en-US" sz="3600" spc="-1" strike="noStrike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b="0" lang="en-US" sz="36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396" name="PlaceHolder 1"/>
          <p:cNvSpPr/>
          <p:nvPr/>
        </p:nvSpPr>
        <p:spPr>
          <a:xfrm>
            <a:off x="615240" y="886680"/>
            <a:ext cx="8667000" cy="564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100800" rIns="100800" tIns="100800" bIns="10080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0" lang="zh-TW" sz="2400" spc="-1" strike="noStrike">
                <a:solidFill>
                  <a:srgbClr val="002060"/>
                </a:solidFill>
                <a:latin typeface="標楷體"/>
                <a:ea typeface="標楷體"/>
              </a:rPr>
              <a:t>提交 </a:t>
            </a:r>
            <a:r>
              <a:rPr b="0" lang="en-US" sz="2400" spc="-1" strike="noStrike">
                <a:solidFill>
                  <a:srgbClr val="002060"/>
                </a:solidFill>
                <a:latin typeface="標楷體"/>
                <a:ea typeface="標楷體"/>
              </a:rPr>
              <a:t>: git add . </a:t>
            </a:r>
            <a:r>
              <a:rPr b="0" lang="zh-TW" sz="2400" spc="-1" strike="noStrike">
                <a:solidFill>
                  <a:srgbClr val="002060"/>
                </a:solidFill>
                <a:latin typeface="標楷體"/>
                <a:ea typeface="標楷體"/>
              </a:rPr>
              <a:t>和 </a:t>
            </a:r>
            <a:r>
              <a:rPr b="0" lang="en-US" sz="2400" spc="-1" strike="noStrike">
                <a:solidFill>
                  <a:srgbClr val="002060"/>
                </a:solidFill>
                <a:latin typeface="標楷體"/>
                <a:ea typeface="標楷體"/>
              </a:rPr>
              <a:t>git commit –m “Feature_#17”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97" name="圖片 6" descr=""/>
          <p:cNvPicPr/>
          <p:nvPr/>
        </p:nvPicPr>
        <p:blipFill>
          <a:blip r:embed="rId1"/>
          <a:stretch/>
        </p:blipFill>
        <p:spPr>
          <a:xfrm>
            <a:off x="262440" y="1451880"/>
            <a:ext cx="9619920" cy="414504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PlaceHolder 1"/>
          <p:cNvSpPr>
            <a:spLocks noGrp="1"/>
          </p:cNvSpPr>
          <p:nvPr>
            <p:ph type="title"/>
          </p:nvPr>
        </p:nvSpPr>
        <p:spPr>
          <a:xfrm>
            <a:off x="988200" y="71640"/>
            <a:ext cx="8294040" cy="723240"/>
          </a:xfrm>
          <a:prstGeom prst="rect">
            <a:avLst/>
          </a:prstGeom>
          <a:noFill/>
          <a:ln w="0">
            <a:noFill/>
          </a:ln>
        </p:spPr>
        <p:txBody>
          <a:bodyPr lIns="100800" rIns="100800" tIns="100800" bIns="100800" anchor="ctr">
            <a:noAutofit/>
          </a:bodyPr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3600" spc="-1" strike="noStrike">
                <a:solidFill>
                  <a:srgbClr val="002060"/>
                </a:solidFill>
                <a:latin typeface="微軟正黑體"/>
                <a:ea typeface="微軟正黑體"/>
              </a:rPr>
              <a:t>Push local Branch To Remote</a:t>
            </a:r>
            <a:r>
              <a:rPr b="1" lang="en-US" sz="3600" spc="-1" strike="noStrike">
                <a:solidFill>
                  <a:srgbClr val="002060"/>
                </a:solidFill>
                <a:latin typeface="微軟正黑體"/>
                <a:ea typeface="微軟正黑體"/>
              </a:rPr>
              <a:t> (</a:t>
            </a:r>
            <a:r>
              <a:rPr b="1" lang="zh-TW" sz="3600" spc="-1" strike="noStrike">
                <a:solidFill>
                  <a:srgbClr val="002060"/>
                </a:solidFill>
                <a:latin typeface="微軟正黑體"/>
                <a:ea typeface="微軟正黑體"/>
              </a:rPr>
              <a:t>三</a:t>
            </a:r>
            <a:r>
              <a:rPr b="1" lang="en-US" sz="3600" spc="-1" strike="noStrike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b="0" lang="en-US" sz="36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399" name="PlaceHolder 1"/>
          <p:cNvSpPr/>
          <p:nvPr/>
        </p:nvSpPr>
        <p:spPr>
          <a:xfrm>
            <a:off x="615240" y="886680"/>
            <a:ext cx="8667000" cy="564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100800" rIns="100800" tIns="100800" bIns="10080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0" lang="en-US" sz="2400" spc="-1" strike="noStrike">
                <a:solidFill>
                  <a:srgbClr val="002060"/>
                </a:solidFill>
                <a:latin typeface="標楷體"/>
                <a:ea typeface="標楷體"/>
              </a:rPr>
              <a:t>Push </a:t>
            </a:r>
            <a:r>
              <a:rPr b="0" lang="zh-TW" sz="2400" spc="-1" strike="noStrike">
                <a:solidFill>
                  <a:srgbClr val="002060"/>
                </a:solidFill>
                <a:latin typeface="標楷體"/>
                <a:ea typeface="標楷體"/>
              </a:rPr>
              <a:t>至遠端 </a:t>
            </a:r>
            <a:r>
              <a:rPr b="0" lang="en-US" sz="2400" spc="-1" strike="noStrike">
                <a:solidFill>
                  <a:srgbClr val="002060"/>
                </a:solidFill>
                <a:latin typeface="標楷體"/>
                <a:ea typeface="標楷體"/>
              </a:rPr>
              <a:t>Gitlab : git push origin feature_#17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00" name="圖片 1" descr=""/>
          <p:cNvPicPr/>
          <p:nvPr/>
        </p:nvPicPr>
        <p:blipFill>
          <a:blip r:embed="rId1"/>
          <a:stretch/>
        </p:blipFill>
        <p:spPr>
          <a:xfrm>
            <a:off x="929160" y="1543320"/>
            <a:ext cx="8038800" cy="42764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PlaceHolder 1"/>
          <p:cNvSpPr>
            <a:spLocks noGrp="1"/>
          </p:cNvSpPr>
          <p:nvPr>
            <p:ph type="title"/>
          </p:nvPr>
        </p:nvSpPr>
        <p:spPr>
          <a:xfrm>
            <a:off x="988200" y="71640"/>
            <a:ext cx="8294040" cy="723240"/>
          </a:xfrm>
          <a:prstGeom prst="rect">
            <a:avLst/>
          </a:prstGeom>
          <a:noFill/>
          <a:ln w="0">
            <a:noFill/>
          </a:ln>
        </p:spPr>
        <p:txBody>
          <a:bodyPr lIns="100800" rIns="100800" tIns="100800" bIns="100800" anchor="ctr">
            <a:noAutofit/>
          </a:bodyPr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3600" spc="-1" strike="noStrike">
                <a:solidFill>
                  <a:srgbClr val="002060"/>
                </a:solidFill>
                <a:latin typeface="微軟正黑體"/>
                <a:ea typeface="微軟正黑體"/>
              </a:rPr>
              <a:t>Push local Branch To Remote (</a:t>
            </a:r>
            <a:r>
              <a:rPr b="1" lang="zh-TW" sz="3600" spc="-1" strike="noStrike">
                <a:solidFill>
                  <a:srgbClr val="002060"/>
                </a:solidFill>
                <a:latin typeface="微軟正黑體"/>
                <a:ea typeface="微軟正黑體"/>
              </a:rPr>
              <a:t>四</a:t>
            </a:r>
            <a:r>
              <a:rPr b="1" lang="en-US" sz="3600" spc="-1" strike="noStrike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b="0" lang="en-US" sz="3600" spc="-1" strike="noStrike">
              <a:solidFill>
                <a:schemeClr val="dk1"/>
              </a:solidFill>
              <a:latin typeface="Arial"/>
            </a:endParaRPr>
          </a:p>
        </p:txBody>
      </p:sp>
      <p:pic>
        <p:nvPicPr>
          <p:cNvPr id="402" name="圖片 3" descr=""/>
          <p:cNvPicPr/>
          <p:nvPr/>
        </p:nvPicPr>
        <p:blipFill>
          <a:blip r:embed="rId1"/>
          <a:stretch/>
        </p:blipFill>
        <p:spPr>
          <a:xfrm>
            <a:off x="1447920" y="1522080"/>
            <a:ext cx="7571880" cy="4238280"/>
          </a:xfrm>
          <a:prstGeom prst="rect">
            <a:avLst/>
          </a:prstGeom>
          <a:ln w="0">
            <a:solidFill>
              <a:srgbClr val="4f81bd"/>
            </a:solidFill>
          </a:ln>
        </p:spPr>
      </p:pic>
      <p:sp>
        <p:nvSpPr>
          <p:cNvPr id="403" name="PlaceHolder 1"/>
          <p:cNvSpPr/>
          <p:nvPr/>
        </p:nvSpPr>
        <p:spPr>
          <a:xfrm>
            <a:off x="615240" y="886680"/>
            <a:ext cx="8667000" cy="564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100800" rIns="100800" tIns="100800" bIns="10080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0" lang="zh-TW" sz="2400" spc="-1" strike="noStrike">
                <a:solidFill>
                  <a:srgbClr val="002060"/>
                </a:solidFill>
                <a:latin typeface="標楷體"/>
                <a:ea typeface="標楷體"/>
              </a:rPr>
              <a:t>前往 </a:t>
            </a:r>
            <a:r>
              <a:rPr b="0" lang="en-US" sz="2400" spc="-1" strike="noStrike">
                <a:solidFill>
                  <a:srgbClr val="002060"/>
                </a:solidFill>
                <a:latin typeface="標楷體"/>
                <a:ea typeface="標楷體"/>
              </a:rPr>
              <a:t>Gitlab </a:t>
            </a:r>
            <a:r>
              <a:rPr b="0" lang="zh-TW" sz="2400" spc="-1" strike="noStrike">
                <a:solidFill>
                  <a:srgbClr val="002060"/>
                </a:solidFill>
                <a:latin typeface="標楷體"/>
                <a:ea typeface="標楷體"/>
              </a:rPr>
              <a:t>頁面查看，可以看到剛剛推上的</a:t>
            </a:r>
            <a:r>
              <a:rPr b="0" lang="en-US" sz="2400" spc="-1" strike="noStrike">
                <a:solidFill>
                  <a:srgbClr val="002060"/>
                </a:solidFill>
                <a:latin typeface="標楷體"/>
                <a:ea typeface="標楷體"/>
              </a:rPr>
              <a:t>Issue Branch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1345;p45"/>
          <p:cNvSpPr/>
          <p:nvPr/>
        </p:nvSpPr>
        <p:spPr>
          <a:xfrm>
            <a:off x="257760" y="193680"/>
            <a:ext cx="9008640" cy="579960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defTabSz="914400">
              <a:lnSpc>
                <a:spcPct val="100000"/>
              </a:lnSpc>
            </a:pPr>
            <a:r>
              <a:rPr b="1" lang="en-US" sz="3600" spc="-1" strike="noStrike">
                <a:solidFill>
                  <a:schemeClr val="lt1"/>
                </a:solidFill>
                <a:latin typeface="Microsoft JhengHei Light"/>
                <a:ea typeface="Microsoft JhengHei Light"/>
              </a:rPr>
              <a:t>Step</a:t>
            </a:r>
            <a:r>
              <a:rPr b="1" lang="en-US" sz="3600" spc="-1" strike="noStrike">
                <a:solidFill>
                  <a:schemeClr val="lt1"/>
                </a:solidFill>
                <a:latin typeface="Microsoft JhengHei Light"/>
                <a:ea typeface="Microsoft JhengHei Light"/>
              </a:rPr>
              <a:t> 3 – Merge to Dev Branch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05" name="圖片 1" descr=""/>
          <p:cNvPicPr/>
          <p:nvPr/>
        </p:nvPicPr>
        <p:blipFill>
          <a:blip r:embed="rId1"/>
          <a:stretch/>
        </p:blipFill>
        <p:spPr>
          <a:xfrm>
            <a:off x="172440" y="1192680"/>
            <a:ext cx="9608760" cy="447300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PlaceHolder 1"/>
          <p:cNvSpPr>
            <a:spLocks noGrp="1"/>
          </p:cNvSpPr>
          <p:nvPr>
            <p:ph type="title"/>
          </p:nvPr>
        </p:nvSpPr>
        <p:spPr>
          <a:xfrm>
            <a:off x="517320" y="71640"/>
            <a:ext cx="9180720" cy="723600"/>
          </a:xfrm>
          <a:prstGeom prst="rect">
            <a:avLst/>
          </a:prstGeom>
          <a:noFill/>
          <a:ln w="0">
            <a:noFill/>
          </a:ln>
        </p:spPr>
        <p:txBody>
          <a:bodyPr lIns="100800" rIns="100800" tIns="100800" bIns="100800" anchor="ctr">
            <a:noAutofit/>
          </a:bodyPr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3600" spc="-1" strike="noStrike">
                <a:solidFill>
                  <a:srgbClr val="002060"/>
                </a:solidFill>
                <a:latin typeface="微軟正黑體"/>
                <a:ea typeface="微軟正黑體"/>
              </a:rPr>
              <a:t>Issue Branch Merge to Dev Branch (</a:t>
            </a:r>
            <a:r>
              <a:rPr b="1" lang="zh-TW" sz="3600" spc="-1" strike="noStrike">
                <a:solidFill>
                  <a:srgbClr val="002060"/>
                </a:solidFill>
                <a:latin typeface="微軟正黑體"/>
                <a:ea typeface="微軟正黑體"/>
              </a:rPr>
              <a:t>一</a:t>
            </a:r>
            <a:r>
              <a:rPr b="1" lang="en-US" sz="3600" spc="-1" strike="noStrike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b="0" lang="en-US" sz="3600" spc="-1" strike="noStrike">
              <a:solidFill>
                <a:schemeClr val="dk1"/>
              </a:solidFill>
              <a:latin typeface="Arial"/>
            </a:endParaRPr>
          </a:p>
        </p:txBody>
      </p:sp>
      <p:pic>
        <p:nvPicPr>
          <p:cNvPr id="407" name="圖片 4" descr=""/>
          <p:cNvPicPr/>
          <p:nvPr/>
        </p:nvPicPr>
        <p:blipFill>
          <a:blip r:embed="rId1"/>
          <a:stretch/>
        </p:blipFill>
        <p:spPr>
          <a:xfrm>
            <a:off x="144000" y="1173600"/>
            <a:ext cx="9692640" cy="420408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PlaceHolder 1"/>
          <p:cNvSpPr/>
          <p:nvPr/>
        </p:nvSpPr>
        <p:spPr>
          <a:xfrm>
            <a:off x="517320" y="71640"/>
            <a:ext cx="9180720" cy="723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100800" rIns="100800" tIns="100800" bIns="100800" anchor="ctr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r>
              <a:rPr b="1" lang="en-US" sz="3600" spc="-1" strike="noStrike">
                <a:solidFill>
                  <a:srgbClr val="002060"/>
                </a:solidFill>
                <a:latin typeface="微軟正黑體"/>
                <a:ea typeface="微軟正黑體"/>
              </a:rPr>
              <a:t>Issue Branch Merge to Dev Branch (</a:t>
            </a:r>
            <a:r>
              <a:rPr b="1" lang="zh-TW" sz="3600" spc="-1" strike="noStrike">
                <a:solidFill>
                  <a:srgbClr val="002060"/>
                </a:solidFill>
                <a:latin typeface="微軟正黑體"/>
                <a:ea typeface="微軟正黑體"/>
              </a:rPr>
              <a:t>二</a:t>
            </a:r>
            <a:r>
              <a:rPr b="1" lang="en-US" sz="3600" spc="-1" strike="noStrike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09" name="圖片 2" descr=""/>
          <p:cNvPicPr/>
          <p:nvPr/>
        </p:nvPicPr>
        <p:blipFill>
          <a:blip r:embed="rId1"/>
          <a:stretch/>
        </p:blipFill>
        <p:spPr>
          <a:xfrm>
            <a:off x="406440" y="988200"/>
            <a:ext cx="9344160" cy="471960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PlaceHolder 1"/>
          <p:cNvSpPr/>
          <p:nvPr/>
        </p:nvSpPr>
        <p:spPr>
          <a:xfrm>
            <a:off x="517320" y="71640"/>
            <a:ext cx="9180720" cy="723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100800" rIns="100800" tIns="100800" bIns="100800" anchor="ctr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r>
              <a:rPr b="1" lang="en-US" sz="3600" spc="-1" strike="noStrike">
                <a:solidFill>
                  <a:srgbClr val="002060"/>
                </a:solidFill>
                <a:latin typeface="微軟正黑體"/>
                <a:ea typeface="微軟正黑體"/>
              </a:rPr>
              <a:t>Issue Branch Merge to Dev Branch (</a:t>
            </a:r>
            <a:r>
              <a:rPr b="1" lang="zh-TW" sz="3600" spc="-1" strike="noStrike">
                <a:solidFill>
                  <a:srgbClr val="002060"/>
                </a:solidFill>
                <a:latin typeface="微軟正黑體"/>
                <a:ea typeface="微軟正黑體"/>
              </a:rPr>
              <a:t>三</a:t>
            </a:r>
            <a:r>
              <a:rPr b="1" lang="en-US" sz="3600" spc="-1" strike="noStrike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11" name="圖片 2" descr=""/>
          <p:cNvPicPr/>
          <p:nvPr/>
        </p:nvPicPr>
        <p:blipFill>
          <a:blip r:embed="rId1"/>
          <a:stretch/>
        </p:blipFill>
        <p:spPr>
          <a:xfrm>
            <a:off x="924840" y="795600"/>
            <a:ext cx="8365320" cy="572544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PlaceHolder 1"/>
          <p:cNvSpPr/>
          <p:nvPr/>
        </p:nvSpPr>
        <p:spPr>
          <a:xfrm>
            <a:off x="517320" y="71640"/>
            <a:ext cx="9180720" cy="723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100800" rIns="100800" tIns="100800" bIns="100800" anchor="ctr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r>
              <a:rPr b="1" lang="en-US" sz="3600" spc="-1" strike="noStrike">
                <a:solidFill>
                  <a:srgbClr val="002060"/>
                </a:solidFill>
                <a:latin typeface="微軟正黑體"/>
                <a:ea typeface="微軟正黑體"/>
              </a:rPr>
              <a:t>Issue Branch Merge to Dev Branch (</a:t>
            </a:r>
            <a:r>
              <a:rPr b="1" lang="zh-TW" sz="3600" spc="-1" strike="noStrike">
                <a:solidFill>
                  <a:srgbClr val="002060"/>
                </a:solidFill>
                <a:latin typeface="微軟正黑體"/>
                <a:ea typeface="微軟正黑體"/>
              </a:rPr>
              <a:t>四</a:t>
            </a:r>
            <a:r>
              <a:rPr b="1" lang="en-US" sz="3600" spc="-1" strike="noStrike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13" name="圖片 1" descr=""/>
          <p:cNvPicPr/>
          <p:nvPr/>
        </p:nvPicPr>
        <p:blipFill>
          <a:blip r:embed="rId1"/>
          <a:stretch/>
        </p:blipFill>
        <p:spPr>
          <a:xfrm>
            <a:off x="1064160" y="795600"/>
            <a:ext cx="8086680" cy="543132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PlaceHolder 1"/>
          <p:cNvSpPr/>
          <p:nvPr/>
        </p:nvSpPr>
        <p:spPr>
          <a:xfrm>
            <a:off x="517320" y="71640"/>
            <a:ext cx="9180720" cy="723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100800" rIns="100800" tIns="100800" bIns="100800" anchor="ctr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r>
              <a:rPr b="1" lang="en-US" sz="3600" spc="-1" strike="noStrike">
                <a:solidFill>
                  <a:srgbClr val="002060"/>
                </a:solidFill>
                <a:latin typeface="微軟正黑體"/>
                <a:ea typeface="微軟正黑體"/>
              </a:rPr>
              <a:t>Issue Branch Merge to Dev Branch (</a:t>
            </a:r>
            <a:r>
              <a:rPr b="1" lang="zh-TW" sz="3600" spc="-1" strike="noStrike">
                <a:solidFill>
                  <a:srgbClr val="002060"/>
                </a:solidFill>
                <a:latin typeface="微軟正黑體"/>
                <a:ea typeface="微軟正黑體"/>
              </a:rPr>
              <a:t>五</a:t>
            </a:r>
            <a:r>
              <a:rPr b="1" lang="en-US" sz="3600" spc="-1" strike="noStrike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5" name="PlaceHolder 1"/>
          <p:cNvSpPr/>
          <p:nvPr/>
        </p:nvSpPr>
        <p:spPr>
          <a:xfrm>
            <a:off x="1126440" y="824400"/>
            <a:ext cx="8659440" cy="815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100800" rIns="100800" tIns="100800" bIns="10080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0" lang="en-US" sz="2400" spc="-1" strike="noStrike">
                <a:solidFill>
                  <a:srgbClr val="002060"/>
                </a:solidFill>
                <a:latin typeface="標楷體"/>
                <a:ea typeface="標楷體"/>
              </a:rPr>
              <a:t>Merge </a:t>
            </a:r>
            <a:r>
              <a:rPr b="0" lang="zh-TW" sz="2400" spc="-1" strike="noStrike">
                <a:solidFill>
                  <a:srgbClr val="002060"/>
                </a:solidFill>
                <a:latin typeface="標楷體"/>
                <a:ea typeface="標楷體"/>
              </a:rPr>
              <a:t>成功後</a:t>
            </a:r>
            <a:r>
              <a:rPr b="0" lang="en-US" sz="2400" spc="-1" strike="noStrike">
                <a:solidFill>
                  <a:srgbClr val="002060"/>
                </a:solidFill>
                <a:latin typeface="標楷體"/>
                <a:ea typeface="標楷體"/>
              </a:rPr>
              <a:t>,</a:t>
            </a:r>
            <a:r>
              <a:rPr b="0" lang="zh-TW" sz="2400" spc="-1" strike="noStrike">
                <a:solidFill>
                  <a:srgbClr val="002060"/>
                </a:solidFill>
                <a:latin typeface="標楷體"/>
                <a:ea typeface="標楷體"/>
              </a:rPr>
              <a:t>會看到以下畫面 </a:t>
            </a:r>
            <a:r>
              <a:rPr b="0" lang="en-US" sz="2400" spc="-1" strike="noStrike">
                <a:solidFill>
                  <a:srgbClr val="002060"/>
                </a:solidFill>
                <a:latin typeface="標楷體"/>
                <a:ea typeface="標楷體"/>
              </a:rPr>
              <a:t>: Merged by </a:t>
            </a:r>
            <a:r>
              <a:rPr b="0" lang="zh-TW" sz="2400" spc="-1" strike="noStrike">
                <a:solidFill>
                  <a:srgbClr val="002060"/>
                </a:solidFill>
                <a:latin typeface="標楷體"/>
                <a:ea typeface="標楷體"/>
              </a:rPr>
              <a:t>使用者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16" name="圖片 1" descr=""/>
          <p:cNvPicPr/>
          <p:nvPr/>
        </p:nvPicPr>
        <p:blipFill>
          <a:blip r:embed="rId1"/>
          <a:stretch/>
        </p:blipFill>
        <p:spPr>
          <a:xfrm>
            <a:off x="261720" y="1811160"/>
            <a:ext cx="9435960" cy="366624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rIns="100800" tIns="100800" bIns="100800" anchor="ctr">
            <a:noAutofit/>
          </a:bodyPr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3600" spc="-1" strike="noStrike">
                <a:solidFill>
                  <a:srgbClr val="002060"/>
                </a:solidFill>
                <a:latin typeface="微軟正黑體"/>
                <a:ea typeface="微軟正黑體"/>
              </a:rPr>
              <a:t>Gitlab Merge </a:t>
            </a:r>
            <a:r>
              <a:rPr b="1" lang="zh-TW" sz="3600" spc="-1" strike="noStrike">
                <a:solidFill>
                  <a:srgbClr val="002060"/>
                </a:solidFill>
                <a:latin typeface="微軟正黑體"/>
                <a:ea typeface="微軟正黑體"/>
              </a:rPr>
              <a:t>注意事項</a:t>
            </a:r>
            <a:endParaRPr b="0" lang="en-US" sz="36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418" name="PlaceHolder 1"/>
          <p:cNvSpPr/>
          <p:nvPr/>
        </p:nvSpPr>
        <p:spPr>
          <a:xfrm>
            <a:off x="1126440" y="824400"/>
            <a:ext cx="8659440" cy="815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100800" rIns="100800" tIns="100800" bIns="10080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0" lang="en-US" sz="2400" spc="-1" strike="noStrike">
                <a:solidFill>
                  <a:srgbClr val="002060"/>
                </a:solidFill>
                <a:latin typeface="標楷體"/>
                <a:ea typeface="標楷體"/>
              </a:rPr>
              <a:t>Merge </a:t>
            </a:r>
            <a:r>
              <a:rPr b="0" lang="zh-TW" sz="2400" spc="-1" strike="noStrike">
                <a:solidFill>
                  <a:srgbClr val="002060"/>
                </a:solidFill>
                <a:latin typeface="標楷體"/>
                <a:ea typeface="標楷體"/>
              </a:rPr>
              <a:t>時</a:t>
            </a:r>
            <a:r>
              <a:rPr b="0" lang="en-US" sz="2400" spc="-1" strike="noStrike">
                <a:solidFill>
                  <a:srgbClr val="002060"/>
                </a:solidFill>
                <a:latin typeface="標楷體"/>
                <a:ea typeface="標楷體"/>
              </a:rPr>
              <a:t>,</a:t>
            </a:r>
            <a:r>
              <a:rPr b="0" lang="zh-TW" sz="2400" spc="-1" strike="noStrike">
                <a:solidFill>
                  <a:srgbClr val="002060"/>
                </a:solidFill>
                <a:latin typeface="標楷體"/>
                <a:ea typeface="標楷體"/>
              </a:rPr>
              <a:t>記得不要勾選 </a:t>
            </a:r>
            <a:r>
              <a:rPr b="0" lang="en-US" sz="2400" spc="-1" strike="noStrike">
                <a:solidFill>
                  <a:srgbClr val="002060"/>
                </a:solidFill>
                <a:latin typeface="標楷體"/>
                <a:ea typeface="標楷體"/>
              </a:rPr>
              <a:t>(</a:t>
            </a:r>
            <a:r>
              <a:rPr b="0" lang="zh-TW" sz="2400" spc="-1" strike="noStrike">
                <a:solidFill>
                  <a:srgbClr val="002060"/>
                </a:solidFill>
                <a:latin typeface="標楷體"/>
                <a:ea typeface="標楷體"/>
              </a:rPr>
              <a:t>可保留至半年再刪除</a:t>
            </a:r>
            <a:r>
              <a:rPr b="0" lang="en-US" sz="2400" spc="-1" strike="noStrike">
                <a:solidFill>
                  <a:srgbClr val="002060"/>
                </a:solidFill>
                <a:latin typeface="標楷體"/>
                <a:ea typeface="標楷體"/>
              </a:rPr>
              <a:t>)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0" lang="en-US" sz="2400" spc="-1" strike="noStrike">
                <a:solidFill>
                  <a:srgbClr val="002060"/>
                </a:solidFill>
                <a:latin typeface="標楷體"/>
                <a:ea typeface="標楷體"/>
              </a:rPr>
              <a:t> </a:t>
            </a:r>
            <a:r>
              <a:rPr b="0" lang="en-US" sz="2000" spc="-1" strike="noStrike">
                <a:solidFill>
                  <a:schemeClr val="dk1"/>
                </a:solidFill>
                <a:latin typeface="Arial"/>
                <a:ea typeface="標楷體"/>
              </a:rPr>
              <a:t>Delete source branch when merge request is accepted.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19" name="圖片 1" descr=""/>
          <p:cNvPicPr/>
          <p:nvPr/>
        </p:nvPicPr>
        <p:blipFill>
          <a:blip r:embed="rId1"/>
          <a:stretch/>
        </p:blipFill>
        <p:spPr>
          <a:xfrm>
            <a:off x="304200" y="1758240"/>
            <a:ext cx="4743000" cy="1847520"/>
          </a:xfrm>
          <a:prstGeom prst="rect">
            <a:avLst/>
          </a:prstGeom>
          <a:ln w="0">
            <a:solidFill>
              <a:srgbClr val="4f81bd"/>
            </a:solidFill>
          </a:ln>
        </p:spPr>
      </p:pic>
      <p:pic>
        <p:nvPicPr>
          <p:cNvPr id="420" name="圖片 2" descr=""/>
          <p:cNvPicPr/>
          <p:nvPr/>
        </p:nvPicPr>
        <p:blipFill>
          <a:blip r:embed="rId2"/>
          <a:stretch/>
        </p:blipFill>
        <p:spPr>
          <a:xfrm>
            <a:off x="3692880" y="3072960"/>
            <a:ext cx="6023520" cy="270396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1345;p45"/>
          <p:cNvSpPr/>
          <p:nvPr/>
        </p:nvSpPr>
        <p:spPr>
          <a:xfrm>
            <a:off x="257760" y="193680"/>
            <a:ext cx="9008640" cy="579960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defTabSz="914400">
              <a:lnSpc>
                <a:spcPct val="100000"/>
              </a:lnSpc>
            </a:pPr>
            <a:r>
              <a:rPr b="1" lang="zh-TW" sz="3600" spc="-1" strike="noStrike">
                <a:solidFill>
                  <a:schemeClr val="lt1"/>
                </a:solidFill>
                <a:latin typeface="Microsoft JhengHei Light"/>
                <a:ea typeface="Microsoft JhengHei Light"/>
              </a:rPr>
              <a:t>應用系統上版流程 </a:t>
            </a:r>
            <a:r>
              <a:rPr b="1" lang="en-US" sz="3600" spc="-1" strike="noStrike">
                <a:solidFill>
                  <a:schemeClr val="lt1"/>
                </a:solidFill>
                <a:latin typeface="Microsoft JhengHei Light"/>
                <a:ea typeface="Microsoft JhengHei Light"/>
              </a:rPr>
              <a:t>– </a:t>
            </a:r>
            <a:r>
              <a:rPr b="1" lang="en-US" sz="3600" spc="-1" strike="noStrike">
                <a:solidFill>
                  <a:schemeClr val="lt1"/>
                </a:solidFill>
                <a:latin typeface="Microsoft JhengHei Light"/>
                <a:ea typeface="Microsoft JhengHei Light"/>
              </a:rPr>
              <a:t>Notes</a:t>
            </a:r>
            <a:r>
              <a:rPr b="1" lang="zh-TW" sz="3600" spc="-1" strike="noStrike">
                <a:solidFill>
                  <a:schemeClr val="lt1"/>
                </a:solidFill>
                <a:latin typeface="Microsoft JhengHei Light"/>
                <a:ea typeface="Microsoft JhengHei Light"/>
              </a:rPr>
              <a:t>流程與環境對應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61" name="群組 3"/>
          <p:cNvGrpSpPr/>
          <p:nvPr/>
        </p:nvGrpSpPr>
        <p:grpSpPr>
          <a:xfrm>
            <a:off x="0" y="1760760"/>
            <a:ext cx="10080360" cy="4084560"/>
            <a:chOff x="0" y="1760760"/>
            <a:chExt cx="10080360" cy="4084560"/>
          </a:xfrm>
        </p:grpSpPr>
        <p:pic>
          <p:nvPicPr>
            <p:cNvPr id="62" name="圖片 42" descr=""/>
            <p:cNvPicPr/>
            <p:nvPr/>
          </p:nvPicPr>
          <p:blipFill>
            <a:blip r:embed="rId1"/>
            <a:stretch/>
          </p:blipFill>
          <p:spPr>
            <a:xfrm>
              <a:off x="0" y="1760760"/>
              <a:ext cx="10080360" cy="40845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63" name="矩形 2"/>
            <p:cNvSpPr/>
            <p:nvPr/>
          </p:nvSpPr>
          <p:spPr>
            <a:xfrm>
              <a:off x="8401320" y="3651480"/>
              <a:ext cx="1589040" cy="607320"/>
            </a:xfrm>
            <a:prstGeom prst="rect">
              <a:avLst/>
            </a:prstGeom>
            <a:solidFill>
              <a:srgbClr val="a5205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914400">
                <a:lnSpc>
                  <a:spcPct val="100000"/>
                </a:lnSpc>
              </a:pPr>
              <a:r>
                <a:rPr b="1" lang="en-US" sz="1800" spc="-1" strike="noStrike">
                  <a:solidFill>
                    <a:schemeClr val="lt1"/>
                  </a:solidFill>
                  <a:latin typeface="Arial"/>
                </a:rPr>
                <a:t>Stage / UAT</a:t>
              </a: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rIns="100800" tIns="100800" bIns="100800" anchor="ctr">
            <a:noAutofit/>
          </a:bodyPr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3600" spc="-1" strike="noStrike">
                <a:solidFill>
                  <a:srgbClr val="002060"/>
                </a:solidFill>
                <a:latin typeface="微軟正黑體"/>
                <a:ea typeface="微軟正黑體"/>
              </a:rPr>
              <a:t>Gitlab MR </a:t>
            </a:r>
            <a:r>
              <a:rPr b="1" lang="zh-TW" sz="3600" spc="-1" strike="noStrike">
                <a:solidFill>
                  <a:srgbClr val="002060"/>
                </a:solidFill>
                <a:latin typeface="微軟正黑體"/>
                <a:ea typeface="微軟正黑體"/>
              </a:rPr>
              <a:t>衝突提示畫面</a:t>
            </a:r>
            <a:endParaRPr b="0" lang="en-US" sz="3600" spc="-1" strike="noStrike">
              <a:solidFill>
                <a:schemeClr val="dk1"/>
              </a:solidFill>
              <a:latin typeface="Arial"/>
            </a:endParaRPr>
          </a:p>
        </p:txBody>
      </p:sp>
      <p:pic>
        <p:nvPicPr>
          <p:cNvPr id="422" name="圖片 1" descr=""/>
          <p:cNvPicPr/>
          <p:nvPr/>
        </p:nvPicPr>
        <p:blipFill>
          <a:blip r:embed="rId1"/>
          <a:stretch/>
        </p:blipFill>
        <p:spPr>
          <a:xfrm>
            <a:off x="654120" y="776160"/>
            <a:ext cx="8772120" cy="530496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rIns="100800" tIns="100800" bIns="100800" anchor="ctr">
            <a:noAutofit/>
          </a:bodyPr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3600" spc="-1" strike="noStrike">
                <a:solidFill>
                  <a:srgbClr val="002060"/>
                </a:solidFill>
                <a:latin typeface="微軟正黑體"/>
                <a:ea typeface="微軟正黑體"/>
              </a:rPr>
              <a:t>Gitlab </a:t>
            </a:r>
            <a:r>
              <a:rPr b="1" lang="zh-TW" sz="3600" spc="-1" strike="noStrike">
                <a:solidFill>
                  <a:srgbClr val="002060"/>
                </a:solidFill>
                <a:latin typeface="微軟正黑體"/>
                <a:ea typeface="微軟正黑體"/>
              </a:rPr>
              <a:t>解決衝突畫面</a:t>
            </a:r>
            <a:r>
              <a:rPr b="1" lang="en-US" sz="3600" spc="-1" strike="noStrike">
                <a:solidFill>
                  <a:srgbClr val="002060"/>
                </a:solidFill>
                <a:latin typeface="微軟正黑體"/>
                <a:ea typeface="微軟正黑體"/>
              </a:rPr>
              <a:t>(</a:t>
            </a:r>
            <a:r>
              <a:rPr b="1" lang="zh-TW" sz="3600" spc="-1" strike="noStrike">
                <a:solidFill>
                  <a:srgbClr val="002060"/>
                </a:solidFill>
                <a:latin typeface="微軟正黑體"/>
                <a:ea typeface="微軟正黑體"/>
              </a:rPr>
              <a:t>一</a:t>
            </a:r>
            <a:r>
              <a:rPr b="1" lang="en-US" sz="3600" spc="-1" strike="noStrike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b="0" lang="en-US" sz="3600" spc="-1" strike="noStrike">
              <a:solidFill>
                <a:schemeClr val="dk1"/>
              </a:solidFill>
              <a:latin typeface="Arial"/>
            </a:endParaRPr>
          </a:p>
        </p:txBody>
      </p:sp>
      <p:pic>
        <p:nvPicPr>
          <p:cNvPr id="424" name="圖片 1" descr=""/>
          <p:cNvPicPr/>
          <p:nvPr/>
        </p:nvPicPr>
        <p:blipFill>
          <a:blip r:embed="rId1"/>
          <a:stretch/>
        </p:blipFill>
        <p:spPr>
          <a:xfrm>
            <a:off x="453960" y="800280"/>
            <a:ext cx="9172080" cy="525744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rIns="100800" tIns="100800" bIns="100800" anchor="ctr">
            <a:noAutofit/>
          </a:bodyPr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3600" spc="-1" strike="noStrike">
                <a:solidFill>
                  <a:srgbClr val="002060"/>
                </a:solidFill>
                <a:latin typeface="微軟正黑體"/>
                <a:ea typeface="微軟正黑體"/>
              </a:rPr>
              <a:t>Gitlab </a:t>
            </a:r>
            <a:r>
              <a:rPr b="1" lang="zh-TW" sz="3600" spc="-1" strike="noStrike">
                <a:solidFill>
                  <a:srgbClr val="002060"/>
                </a:solidFill>
                <a:latin typeface="微軟正黑體"/>
                <a:ea typeface="微軟正黑體"/>
              </a:rPr>
              <a:t>解決衝突畫面</a:t>
            </a:r>
            <a:r>
              <a:rPr b="1" lang="en-US" sz="3600" spc="-1" strike="noStrike">
                <a:solidFill>
                  <a:srgbClr val="002060"/>
                </a:solidFill>
                <a:latin typeface="微軟正黑體"/>
                <a:ea typeface="微軟正黑體"/>
              </a:rPr>
              <a:t>(</a:t>
            </a:r>
            <a:r>
              <a:rPr b="1" lang="zh-TW" sz="3600" spc="-1" strike="noStrike">
                <a:solidFill>
                  <a:srgbClr val="002060"/>
                </a:solidFill>
                <a:latin typeface="微軟正黑體"/>
                <a:ea typeface="微軟正黑體"/>
              </a:rPr>
              <a:t>二</a:t>
            </a:r>
            <a:r>
              <a:rPr b="1" lang="en-US" sz="3600" spc="-1" strike="noStrike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b="0" lang="en-US" sz="3600" spc="-1" strike="noStrike">
              <a:solidFill>
                <a:schemeClr val="dk1"/>
              </a:solidFill>
              <a:latin typeface="Arial"/>
            </a:endParaRPr>
          </a:p>
        </p:txBody>
      </p:sp>
      <p:pic>
        <p:nvPicPr>
          <p:cNvPr id="426" name="圖片 1" descr=""/>
          <p:cNvPicPr/>
          <p:nvPr/>
        </p:nvPicPr>
        <p:blipFill>
          <a:blip r:embed="rId1"/>
          <a:stretch/>
        </p:blipFill>
        <p:spPr>
          <a:xfrm>
            <a:off x="896040" y="2700360"/>
            <a:ext cx="8432280" cy="2088000"/>
          </a:xfrm>
          <a:prstGeom prst="rect">
            <a:avLst/>
          </a:prstGeom>
          <a:ln w="0">
            <a:solidFill>
              <a:srgbClr val="4f81bd"/>
            </a:solidFill>
          </a:ln>
        </p:spPr>
      </p:pic>
      <p:sp>
        <p:nvSpPr>
          <p:cNvPr id="427" name="PlaceHolder 1"/>
          <p:cNvSpPr/>
          <p:nvPr/>
        </p:nvSpPr>
        <p:spPr>
          <a:xfrm>
            <a:off x="683640" y="915840"/>
            <a:ext cx="9226800" cy="158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100800" rIns="100800" tIns="100800" bIns="10080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0" lang="zh-TW" sz="2400" spc="-1" strike="noStrike">
                <a:solidFill>
                  <a:srgbClr val="002060"/>
                </a:solidFill>
                <a:latin typeface="標楷體"/>
                <a:ea typeface="標楷體"/>
              </a:rPr>
              <a:t>＊因為若在 </a:t>
            </a:r>
            <a:r>
              <a:rPr b="0" lang="en-US" sz="2400" spc="-1" strike="noStrike">
                <a:solidFill>
                  <a:srgbClr val="002060"/>
                </a:solidFill>
                <a:latin typeface="標楷體"/>
                <a:ea typeface="標楷體"/>
              </a:rPr>
              <a:t>Gitlab </a:t>
            </a:r>
            <a:r>
              <a:rPr b="0" lang="zh-TW" sz="2400" spc="-1" strike="noStrike">
                <a:solidFill>
                  <a:srgbClr val="002060"/>
                </a:solidFill>
                <a:latin typeface="標楷體"/>
                <a:ea typeface="標楷體"/>
              </a:rPr>
              <a:t>上解決衝突，</a:t>
            </a:r>
            <a:r>
              <a:rPr b="0" lang="en-US" sz="2400" spc="-1" strike="noStrike">
                <a:solidFill>
                  <a:srgbClr val="002060"/>
                </a:solidFill>
                <a:latin typeface="標楷體"/>
                <a:ea typeface="標楷體"/>
              </a:rPr>
              <a:t>Commit to source branch </a:t>
            </a:r>
            <a:br>
              <a:rPr sz="2400"/>
            </a:br>
            <a:r>
              <a:rPr b="0" lang="zh-TW" sz="2400" spc="-1" strike="noStrike">
                <a:solidFill>
                  <a:srgbClr val="002060"/>
                </a:solidFill>
                <a:latin typeface="標楷體"/>
                <a:ea typeface="標楷體"/>
              </a:rPr>
              <a:t>會將 </a:t>
            </a:r>
            <a:r>
              <a:rPr b="0" lang="en-US" sz="2400" spc="-1" strike="noStrike">
                <a:solidFill>
                  <a:srgbClr val="002060"/>
                </a:solidFill>
                <a:latin typeface="標楷體"/>
                <a:ea typeface="標楷體"/>
              </a:rPr>
              <a:t>Issue branch </a:t>
            </a:r>
            <a:r>
              <a:rPr b="0" lang="zh-TW" sz="2400" spc="-1" strike="noStrike">
                <a:solidFill>
                  <a:srgbClr val="002060"/>
                </a:solidFill>
                <a:latin typeface="標楷體"/>
                <a:ea typeface="標楷體"/>
              </a:rPr>
              <a:t>弄髒，如下圖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0" lang="zh-TW" sz="2400" spc="-1" strike="noStrike">
                <a:solidFill>
                  <a:srgbClr val="002060"/>
                </a:solidFill>
                <a:latin typeface="標楷體"/>
                <a:ea typeface="標楷體"/>
              </a:rPr>
              <a:t>所以若有衝突，請一律 </a:t>
            </a:r>
            <a:r>
              <a:rPr b="0" lang="en-US" sz="2400" spc="-1" strike="noStrike">
                <a:solidFill>
                  <a:srgbClr val="002060"/>
                </a:solidFill>
                <a:latin typeface="標楷體"/>
                <a:ea typeface="標楷體"/>
              </a:rPr>
              <a:t>Pull target branch </a:t>
            </a:r>
            <a:r>
              <a:rPr b="0" lang="zh-TW" sz="2400" spc="-1" strike="noStrike">
                <a:solidFill>
                  <a:srgbClr val="002060"/>
                </a:solidFill>
                <a:latin typeface="標楷體"/>
                <a:ea typeface="標楷體"/>
              </a:rPr>
              <a:t>為基底分支，將 </a:t>
            </a:r>
            <a:r>
              <a:rPr b="0" lang="en-US" sz="2400" spc="-1" strike="noStrike">
                <a:solidFill>
                  <a:srgbClr val="002060"/>
                </a:solidFill>
                <a:latin typeface="標楷體"/>
                <a:ea typeface="標楷體"/>
              </a:rPr>
              <a:t>Issue branch </a:t>
            </a:r>
            <a:r>
              <a:rPr b="0" lang="zh-TW" sz="2400" spc="-1" strike="noStrike">
                <a:solidFill>
                  <a:srgbClr val="002060"/>
                </a:solidFill>
                <a:latin typeface="標楷體"/>
                <a:ea typeface="標楷體"/>
              </a:rPr>
              <a:t>的版本附加上去 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8" name="PlaceHolder 1"/>
          <p:cNvSpPr/>
          <p:nvPr/>
        </p:nvSpPr>
        <p:spPr>
          <a:xfrm>
            <a:off x="683640" y="4811040"/>
            <a:ext cx="9226800" cy="1377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100800" rIns="100800" tIns="100800" bIns="10080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0" lang="zh-TW" sz="2400" spc="-1" strike="noStrike">
                <a:solidFill>
                  <a:srgbClr val="002060"/>
                </a:solidFill>
                <a:latin typeface="標楷體"/>
                <a:ea typeface="標楷體"/>
              </a:rPr>
              <a:t>＊一般情境下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0" lang="zh-TW" sz="2400" spc="-1" strike="noStrike">
                <a:solidFill>
                  <a:srgbClr val="002060"/>
                </a:solidFill>
                <a:latin typeface="標楷體"/>
                <a:ea typeface="標楷體"/>
              </a:rPr>
              <a:t>因為只有 </a:t>
            </a:r>
            <a:r>
              <a:rPr b="0" lang="en-US" sz="2400" spc="-1" strike="noStrike">
                <a:solidFill>
                  <a:srgbClr val="002060"/>
                </a:solidFill>
                <a:latin typeface="標楷體"/>
                <a:ea typeface="標楷體"/>
              </a:rPr>
              <a:t>SIT </a:t>
            </a:r>
            <a:r>
              <a:rPr b="0" lang="zh-TW" sz="2400" spc="-1" strike="noStrike">
                <a:solidFill>
                  <a:srgbClr val="002060"/>
                </a:solidFill>
                <a:latin typeface="標楷體"/>
                <a:ea typeface="標楷體"/>
              </a:rPr>
              <a:t>會複數需求同時開發，會 </a:t>
            </a:r>
            <a:r>
              <a:rPr b="0" lang="en-US" sz="2400" spc="-1" strike="noStrike">
                <a:solidFill>
                  <a:srgbClr val="002060"/>
                </a:solidFill>
                <a:latin typeface="標楷體"/>
                <a:ea typeface="標楷體"/>
              </a:rPr>
              <a:t>Merge </a:t>
            </a:r>
            <a:r>
              <a:rPr b="0" lang="zh-TW" sz="2400" spc="-1" strike="noStrike">
                <a:solidFill>
                  <a:srgbClr val="002060"/>
                </a:solidFill>
                <a:latin typeface="標楷體"/>
                <a:ea typeface="標楷體"/>
              </a:rPr>
              <a:t>至 </a:t>
            </a:r>
            <a:r>
              <a:rPr b="0" lang="en-US" sz="2400" spc="-1" strike="noStrike">
                <a:solidFill>
                  <a:srgbClr val="002060"/>
                </a:solidFill>
                <a:latin typeface="標楷體"/>
                <a:ea typeface="標楷體"/>
              </a:rPr>
              <a:t>dev branch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0" lang="zh-TW" sz="2400" spc="-1" strike="noStrike">
                <a:solidFill>
                  <a:srgbClr val="002060"/>
                </a:solidFill>
                <a:latin typeface="標楷體"/>
                <a:ea typeface="標楷體"/>
              </a:rPr>
              <a:t>所以衝突多會發生在 </a:t>
            </a:r>
            <a:r>
              <a:rPr b="0" lang="en-US" sz="2400" spc="-1" strike="noStrike">
                <a:solidFill>
                  <a:srgbClr val="002060"/>
                </a:solidFill>
                <a:latin typeface="標楷體"/>
                <a:ea typeface="標楷體"/>
              </a:rPr>
              <a:t>dev branch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rIns="100800" tIns="100800" bIns="100800" anchor="ctr">
            <a:noAutofit/>
          </a:bodyPr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3600" spc="-1" strike="noStrike">
                <a:solidFill>
                  <a:srgbClr val="002060"/>
                </a:solidFill>
                <a:latin typeface="微軟正黑體"/>
                <a:ea typeface="微軟正黑體"/>
              </a:rPr>
              <a:t>Gitlab </a:t>
            </a:r>
            <a:r>
              <a:rPr b="1" lang="zh-TW" sz="3600" spc="-1" strike="noStrike">
                <a:solidFill>
                  <a:srgbClr val="002060"/>
                </a:solidFill>
                <a:latin typeface="微軟正黑體"/>
                <a:ea typeface="微軟正黑體"/>
              </a:rPr>
              <a:t>解決衝突後 </a:t>
            </a:r>
            <a:r>
              <a:rPr b="1" lang="en-US" sz="3600" spc="-1" strike="noStrike">
                <a:solidFill>
                  <a:srgbClr val="002060"/>
                </a:solidFill>
                <a:latin typeface="微軟正黑體"/>
                <a:ea typeface="微軟正黑體"/>
              </a:rPr>
              <a:t>Merge</a:t>
            </a:r>
            <a:endParaRPr b="0" lang="en-US" sz="3600" spc="-1" strike="noStrike">
              <a:solidFill>
                <a:schemeClr val="dk1"/>
              </a:solidFill>
              <a:latin typeface="Arial"/>
            </a:endParaRPr>
          </a:p>
        </p:txBody>
      </p:sp>
      <p:pic>
        <p:nvPicPr>
          <p:cNvPr id="430" name="圖片 2" descr=""/>
          <p:cNvPicPr/>
          <p:nvPr/>
        </p:nvPicPr>
        <p:blipFill>
          <a:blip r:embed="rId1"/>
          <a:stretch/>
        </p:blipFill>
        <p:spPr>
          <a:xfrm>
            <a:off x="2019240" y="795600"/>
            <a:ext cx="5906160" cy="527976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1345;p45"/>
          <p:cNvSpPr/>
          <p:nvPr/>
        </p:nvSpPr>
        <p:spPr>
          <a:xfrm>
            <a:off x="257760" y="193680"/>
            <a:ext cx="9008640" cy="579960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defTabSz="914400">
              <a:lnSpc>
                <a:spcPct val="100000"/>
              </a:lnSpc>
            </a:pPr>
            <a:r>
              <a:rPr b="1" lang="en-US" sz="3600" spc="-1" strike="noStrike">
                <a:solidFill>
                  <a:schemeClr val="lt1"/>
                </a:solidFill>
                <a:latin typeface="Microsoft JhengHei Light"/>
                <a:ea typeface="Microsoft JhengHei Light"/>
              </a:rPr>
              <a:t>Step</a:t>
            </a:r>
            <a:r>
              <a:rPr b="1" lang="en-US" sz="3600" spc="-1" strike="noStrike">
                <a:solidFill>
                  <a:schemeClr val="lt1"/>
                </a:solidFill>
                <a:latin typeface="Microsoft JhengHei Light"/>
                <a:ea typeface="Microsoft JhengHei Light"/>
              </a:rPr>
              <a:t> 4 - Jenkins pipeline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32" name="圖片 1" descr=""/>
          <p:cNvPicPr/>
          <p:nvPr/>
        </p:nvPicPr>
        <p:blipFill>
          <a:blip r:embed="rId1"/>
          <a:stretch/>
        </p:blipFill>
        <p:spPr>
          <a:xfrm>
            <a:off x="257760" y="1256040"/>
            <a:ext cx="9387720" cy="436104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rIns="100800" tIns="100800" bIns="100800" anchor="ctr">
            <a:noAutofit/>
          </a:bodyPr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3600" spc="-1" strike="noStrike">
                <a:solidFill>
                  <a:srgbClr val="002060"/>
                </a:solidFill>
                <a:latin typeface="微軟正黑體"/>
                <a:ea typeface="微軟正黑體"/>
              </a:rPr>
              <a:t>Jenkins – </a:t>
            </a:r>
            <a:r>
              <a:rPr b="1" lang="zh-TW" sz="3600" spc="-1" strike="noStrike">
                <a:solidFill>
                  <a:srgbClr val="002060"/>
                </a:solidFill>
                <a:latin typeface="微軟正黑體"/>
                <a:ea typeface="微軟正黑體"/>
              </a:rPr>
              <a:t>主頁</a:t>
            </a:r>
            <a:endParaRPr b="0" lang="en-US" sz="3600" spc="-1" strike="noStrike">
              <a:solidFill>
                <a:schemeClr val="dk1"/>
              </a:solidFill>
              <a:latin typeface="Arial"/>
            </a:endParaRPr>
          </a:p>
        </p:txBody>
      </p:sp>
      <p:pic>
        <p:nvPicPr>
          <p:cNvPr id="434" name="圖片 1" descr=""/>
          <p:cNvPicPr/>
          <p:nvPr/>
        </p:nvPicPr>
        <p:blipFill>
          <a:blip r:embed="rId1"/>
          <a:stretch/>
        </p:blipFill>
        <p:spPr>
          <a:xfrm>
            <a:off x="291960" y="877680"/>
            <a:ext cx="9640440" cy="472176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rIns="100800" tIns="100800" bIns="100800" anchor="ctr">
            <a:noAutofit/>
          </a:bodyPr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3600" spc="-1" strike="noStrike">
                <a:solidFill>
                  <a:srgbClr val="002060"/>
                </a:solidFill>
                <a:latin typeface="微軟正黑體"/>
                <a:ea typeface="微軟正黑體"/>
              </a:rPr>
              <a:t>Jenkins – </a:t>
            </a:r>
            <a:r>
              <a:rPr b="1" lang="zh-TW" sz="3600" spc="-1" strike="noStrike">
                <a:solidFill>
                  <a:srgbClr val="002060"/>
                </a:solidFill>
                <a:latin typeface="微軟正黑體"/>
                <a:ea typeface="微軟正黑體"/>
              </a:rPr>
              <a:t>點選系統 </a:t>
            </a:r>
            <a:r>
              <a:rPr b="1" lang="en-US" sz="3600" spc="-1" strike="noStrike">
                <a:solidFill>
                  <a:srgbClr val="002060"/>
                </a:solidFill>
                <a:latin typeface="微軟正黑體"/>
                <a:ea typeface="微軟正黑體"/>
              </a:rPr>
              <a:t>Folder</a:t>
            </a:r>
            <a:endParaRPr b="0" lang="en-US" sz="3600" spc="-1" strike="noStrike">
              <a:solidFill>
                <a:schemeClr val="dk1"/>
              </a:solidFill>
              <a:latin typeface="Arial"/>
            </a:endParaRPr>
          </a:p>
        </p:txBody>
      </p:sp>
      <p:pic>
        <p:nvPicPr>
          <p:cNvPr id="436" name="圖片 2" descr=""/>
          <p:cNvPicPr/>
          <p:nvPr/>
        </p:nvPicPr>
        <p:blipFill>
          <a:blip r:embed="rId1"/>
          <a:stretch/>
        </p:blipFill>
        <p:spPr>
          <a:xfrm>
            <a:off x="1331640" y="884520"/>
            <a:ext cx="7472880" cy="492084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PlaceHolder 1"/>
          <p:cNvSpPr>
            <a:spLocks noGrp="1"/>
          </p:cNvSpPr>
          <p:nvPr>
            <p:ph type="title"/>
          </p:nvPr>
        </p:nvSpPr>
        <p:spPr>
          <a:xfrm>
            <a:off x="951480" y="71640"/>
            <a:ext cx="8284320" cy="723600"/>
          </a:xfrm>
          <a:prstGeom prst="rect">
            <a:avLst/>
          </a:prstGeom>
          <a:noFill/>
          <a:ln w="0">
            <a:noFill/>
          </a:ln>
        </p:spPr>
        <p:txBody>
          <a:bodyPr lIns="100800" rIns="100800" tIns="100800" bIns="100800" anchor="ctr">
            <a:noAutofit/>
          </a:bodyPr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3600" spc="-1" strike="noStrike">
                <a:solidFill>
                  <a:srgbClr val="002060"/>
                </a:solidFill>
                <a:latin typeface="微軟正黑體"/>
                <a:ea typeface="微軟正黑體"/>
              </a:rPr>
              <a:t>Jenkins – </a:t>
            </a:r>
            <a:r>
              <a:rPr b="1" lang="zh-TW" sz="3600" spc="-1" strike="noStrike">
                <a:solidFill>
                  <a:srgbClr val="002060"/>
                </a:solidFill>
                <a:latin typeface="微軟正黑體"/>
                <a:ea typeface="微軟正黑體"/>
              </a:rPr>
              <a:t>找到對應環境的 </a:t>
            </a:r>
            <a:r>
              <a:rPr b="1" lang="en-US" sz="3600" spc="-1" strike="noStrike">
                <a:solidFill>
                  <a:srgbClr val="002060"/>
                </a:solidFill>
                <a:latin typeface="微軟正黑體"/>
                <a:ea typeface="微軟正黑體"/>
              </a:rPr>
              <a:t>pipeline</a:t>
            </a:r>
            <a:endParaRPr b="0" lang="en-US" sz="3600" spc="-1" strike="noStrike">
              <a:solidFill>
                <a:schemeClr val="dk1"/>
              </a:solidFill>
              <a:latin typeface="Arial"/>
            </a:endParaRPr>
          </a:p>
        </p:txBody>
      </p:sp>
      <p:pic>
        <p:nvPicPr>
          <p:cNvPr id="438" name="圖片 1" descr=""/>
          <p:cNvPicPr/>
          <p:nvPr/>
        </p:nvPicPr>
        <p:blipFill>
          <a:blip r:embed="rId1"/>
          <a:stretch/>
        </p:blipFill>
        <p:spPr>
          <a:xfrm>
            <a:off x="1263240" y="1010880"/>
            <a:ext cx="7972200" cy="513576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rIns="100800" tIns="100800" bIns="100800" anchor="ctr">
            <a:noAutofit/>
          </a:bodyPr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3600" spc="-1" strike="noStrike">
                <a:solidFill>
                  <a:srgbClr val="002060"/>
                </a:solidFill>
                <a:latin typeface="微軟正黑體"/>
                <a:ea typeface="微軟正黑體"/>
              </a:rPr>
              <a:t>Jenkins – </a:t>
            </a:r>
            <a:r>
              <a:rPr b="1" lang="zh-TW" sz="3600" spc="-1" strike="noStrike">
                <a:solidFill>
                  <a:srgbClr val="002060"/>
                </a:solidFill>
                <a:latin typeface="微軟正黑體"/>
                <a:ea typeface="微軟正黑體"/>
              </a:rPr>
              <a:t>建立 </a:t>
            </a:r>
            <a:r>
              <a:rPr b="1" lang="en-US" sz="3600" spc="-1" strike="noStrike">
                <a:solidFill>
                  <a:srgbClr val="002060"/>
                </a:solidFill>
                <a:latin typeface="微軟正黑體"/>
                <a:ea typeface="微軟正黑體"/>
              </a:rPr>
              <a:t>pipeline (</a:t>
            </a:r>
            <a:r>
              <a:rPr b="1" lang="zh-TW" sz="3600" spc="-1" strike="noStrike">
                <a:solidFill>
                  <a:srgbClr val="002060"/>
                </a:solidFill>
                <a:latin typeface="微軟正黑體"/>
                <a:ea typeface="微軟正黑體"/>
              </a:rPr>
              <a:t>一</a:t>
            </a:r>
            <a:r>
              <a:rPr b="1" lang="en-US" sz="3600" spc="-1" strike="noStrike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b="0" lang="en-US" sz="3600" spc="-1" strike="noStrike">
              <a:solidFill>
                <a:schemeClr val="dk1"/>
              </a:solidFill>
              <a:latin typeface="Arial"/>
            </a:endParaRPr>
          </a:p>
        </p:txBody>
      </p:sp>
      <p:pic>
        <p:nvPicPr>
          <p:cNvPr id="440" name="圖片 1" descr=""/>
          <p:cNvPicPr/>
          <p:nvPr/>
        </p:nvPicPr>
        <p:blipFill>
          <a:blip r:embed="rId1"/>
          <a:stretch/>
        </p:blipFill>
        <p:spPr>
          <a:xfrm>
            <a:off x="1542600" y="1014120"/>
            <a:ext cx="6434280" cy="373284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rIns="100800" tIns="100800" bIns="100800" anchor="ctr">
            <a:noAutofit/>
          </a:bodyPr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3600" spc="-1" strike="noStrike">
                <a:solidFill>
                  <a:srgbClr val="002060"/>
                </a:solidFill>
                <a:latin typeface="微軟正黑體"/>
                <a:ea typeface="微軟正黑體"/>
              </a:rPr>
              <a:t>Jenkins – </a:t>
            </a:r>
            <a:r>
              <a:rPr b="1" lang="zh-TW" sz="3600" spc="-1" strike="noStrike">
                <a:solidFill>
                  <a:srgbClr val="002060"/>
                </a:solidFill>
                <a:latin typeface="微軟正黑體"/>
                <a:ea typeface="微軟正黑體"/>
              </a:rPr>
              <a:t>建立 </a:t>
            </a:r>
            <a:r>
              <a:rPr b="1" lang="en-US" sz="3600" spc="-1" strike="noStrike">
                <a:solidFill>
                  <a:srgbClr val="002060"/>
                </a:solidFill>
                <a:latin typeface="微軟正黑體"/>
                <a:ea typeface="微軟正黑體"/>
              </a:rPr>
              <a:t>pipeline (</a:t>
            </a:r>
            <a:r>
              <a:rPr b="1" lang="zh-TW" sz="3600" spc="-1" strike="noStrike">
                <a:solidFill>
                  <a:srgbClr val="002060"/>
                </a:solidFill>
                <a:latin typeface="微軟正黑體"/>
                <a:ea typeface="微軟正黑體"/>
              </a:rPr>
              <a:t>二</a:t>
            </a:r>
            <a:r>
              <a:rPr b="1" lang="en-US" sz="3600" spc="-1" strike="noStrike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b="0" lang="en-US" sz="3600" spc="-1" strike="noStrike">
              <a:solidFill>
                <a:schemeClr val="dk1"/>
              </a:solidFill>
              <a:latin typeface="Arial"/>
            </a:endParaRPr>
          </a:p>
        </p:txBody>
      </p:sp>
      <p:pic>
        <p:nvPicPr>
          <p:cNvPr id="442" name="圖片 2" descr=""/>
          <p:cNvPicPr/>
          <p:nvPr/>
        </p:nvPicPr>
        <p:blipFill>
          <a:blip r:embed="rId1"/>
          <a:stretch/>
        </p:blipFill>
        <p:spPr>
          <a:xfrm>
            <a:off x="307440" y="1464120"/>
            <a:ext cx="9330120" cy="4406400"/>
          </a:xfrm>
          <a:prstGeom prst="rect">
            <a:avLst/>
          </a:prstGeom>
          <a:ln w="0">
            <a:solidFill>
              <a:srgbClr val="4f81bd"/>
            </a:solidFill>
          </a:ln>
        </p:spPr>
      </p:pic>
      <p:sp>
        <p:nvSpPr>
          <p:cNvPr id="443" name="PlaceHolder 1"/>
          <p:cNvSpPr/>
          <p:nvPr/>
        </p:nvSpPr>
        <p:spPr>
          <a:xfrm>
            <a:off x="970200" y="795600"/>
            <a:ext cx="8667000" cy="644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100800" rIns="100800" tIns="100800" bIns="10080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0" lang="zh-TW" sz="2400" spc="-1" strike="noStrike">
                <a:solidFill>
                  <a:srgbClr val="002060"/>
                </a:solidFill>
                <a:latin typeface="標楷體"/>
                <a:ea typeface="標楷體"/>
              </a:rPr>
              <a:t>輸入 </a:t>
            </a:r>
            <a:r>
              <a:rPr b="0" lang="en-US" sz="2400" spc="-1" strike="noStrike">
                <a:solidFill>
                  <a:srgbClr val="002060"/>
                </a:solidFill>
                <a:latin typeface="標楷體"/>
                <a:ea typeface="標楷體"/>
              </a:rPr>
              <a:t>pipeline </a:t>
            </a:r>
            <a:r>
              <a:rPr b="0" lang="zh-TW" sz="2400" spc="-1" strike="noStrike">
                <a:solidFill>
                  <a:srgbClr val="002060"/>
                </a:solidFill>
                <a:latin typeface="標楷體"/>
                <a:ea typeface="標楷體"/>
              </a:rPr>
              <a:t>名稱，選擇 </a:t>
            </a:r>
            <a:r>
              <a:rPr b="0" lang="en-US" sz="2400" spc="-1" strike="noStrike">
                <a:solidFill>
                  <a:srgbClr val="002060"/>
                </a:solidFill>
                <a:latin typeface="標楷體"/>
                <a:ea typeface="標楷體"/>
              </a:rPr>
              <a:t>pipeline </a:t>
            </a:r>
            <a:r>
              <a:rPr b="0" lang="zh-TW" sz="2400" spc="-1" strike="noStrike">
                <a:solidFill>
                  <a:srgbClr val="002060"/>
                </a:solidFill>
                <a:latin typeface="標楷體"/>
                <a:ea typeface="標楷體"/>
              </a:rPr>
              <a:t>按下確定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1345;p45"/>
          <p:cNvSpPr/>
          <p:nvPr/>
        </p:nvSpPr>
        <p:spPr>
          <a:xfrm>
            <a:off x="257760" y="193680"/>
            <a:ext cx="9008640" cy="579960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defTabSz="914400">
              <a:lnSpc>
                <a:spcPct val="100000"/>
              </a:lnSpc>
            </a:pPr>
            <a:r>
              <a:rPr b="1" lang="zh-TW" sz="3600" spc="-1" strike="noStrike">
                <a:solidFill>
                  <a:schemeClr val="lt1"/>
                </a:solidFill>
                <a:latin typeface="Microsoft JhengHei Light"/>
                <a:ea typeface="Microsoft JhengHei Light"/>
              </a:rPr>
              <a:t>應用系統上版流程 </a:t>
            </a:r>
            <a:r>
              <a:rPr b="1" lang="en-US" sz="3600" spc="-1" strike="noStrike">
                <a:solidFill>
                  <a:schemeClr val="lt1"/>
                </a:solidFill>
                <a:latin typeface="Microsoft JhengHei Light"/>
                <a:ea typeface="Microsoft JhengHei Light"/>
              </a:rPr>
              <a:t>– </a:t>
            </a:r>
            <a:r>
              <a:rPr b="1" lang="en-US" sz="3600" spc="-1" strike="noStrike">
                <a:solidFill>
                  <a:schemeClr val="lt1"/>
                </a:solidFill>
                <a:latin typeface="Microsoft JhengHei Light"/>
                <a:ea typeface="Microsoft JhengHei Light"/>
              </a:rPr>
              <a:t>CICD </a:t>
            </a:r>
            <a:r>
              <a:rPr b="1" lang="zh-TW" sz="3600" spc="-1" strike="noStrike">
                <a:solidFill>
                  <a:schemeClr val="lt1"/>
                </a:solidFill>
                <a:latin typeface="Microsoft JhengHei Light"/>
                <a:ea typeface="Microsoft JhengHei Light"/>
              </a:rPr>
              <a:t>整體架構 </a:t>
            </a:r>
            <a:r>
              <a:rPr b="1" lang="en-US" sz="3600" spc="-1" strike="noStrike">
                <a:solidFill>
                  <a:schemeClr val="lt1"/>
                </a:solidFill>
                <a:latin typeface="Microsoft JhengHei Light"/>
                <a:ea typeface="Microsoft JhengHei Light"/>
              </a:rPr>
              <a:t>(1/2)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5" name="圖片 949" descr=""/>
          <p:cNvPicPr/>
          <p:nvPr/>
        </p:nvPicPr>
        <p:blipFill>
          <a:blip r:embed="rId1"/>
          <a:stretch/>
        </p:blipFill>
        <p:spPr>
          <a:xfrm>
            <a:off x="0" y="992160"/>
            <a:ext cx="10080360" cy="4873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rIns="100800" tIns="100800" bIns="100800" anchor="ctr">
            <a:noAutofit/>
          </a:bodyPr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3600" spc="-1" strike="noStrike">
                <a:solidFill>
                  <a:srgbClr val="002060"/>
                </a:solidFill>
                <a:latin typeface="微軟正黑體"/>
                <a:ea typeface="微軟正黑體"/>
              </a:rPr>
              <a:t>Pipeline – </a:t>
            </a:r>
            <a:r>
              <a:rPr b="1" lang="zh-TW" sz="3600" spc="-1" strike="noStrike">
                <a:solidFill>
                  <a:srgbClr val="002060"/>
                </a:solidFill>
                <a:latin typeface="微軟正黑體"/>
                <a:ea typeface="微軟正黑體"/>
              </a:rPr>
              <a:t>主頁</a:t>
            </a:r>
            <a:endParaRPr b="0" lang="en-US" sz="3600" spc="-1" strike="noStrike">
              <a:solidFill>
                <a:schemeClr val="dk1"/>
              </a:solidFill>
              <a:latin typeface="Arial"/>
            </a:endParaRPr>
          </a:p>
        </p:txBody>
      </p:sp>
      <p:pic>
        <p:nvPicPr>
          <p:cNvPr id="445" name="圖片 3" descr=""/>
          <p:cNvPicPr/>
          <p:nvPr/>
        </p:nvPicPr>
        <p:blipFill>
          <a:blip r:embed="rId1"/>
          <a:stretch/>
        </p:blipFill>
        <p:spPr>
          <a:xfrm>
            <a:off x="290160" y="976680"/>
            <a:ext cx="9498600" cy="471888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rIns="100800" tIns="100800" bIns="100800" anchor="ctr">
            <a:noAutofit/>
          </a:bodyPr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zh-TW" sz="3600" spc="-1" strike="noStrike">
                <a:solidFill>
                  <a:srgbClr val="002060"/>
                </a:solidFill>
                <a:latin typeface="微軟正黑體"/>
                <a:ea typeface="微軟正黑體"/>
              </a:rPr>
              <a:t>編輯 </a:t>
            </a:r>
            <a:r>
              <a:rPr b="1" lang="en-US" sz="3600" spc="-1" strike="noStrike">
                <a:solidFill>
                  <a:srgbClr val="002060"/>
                </a:solidFill>
                <a:latin typeface="微軟正黑體"/>
                <a:ea typeface="微軟正黑體"/>
              </a:rPr>
              <a:t>pipeline - environment</a:t>
            </a:r>
            <a:endParaRPr b="0" lang="en-US" sz="36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447" name="PlaceHolder 1"/>
          <p:cNvSpPr/>
          <p:nvPr/>
        </p:nvSpPr>
        <p:spPr>
          <a:xfrm>
            <a:off x="1026720" y="961920"/>
            <a:ext cx="8667000" cy="644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100800" rIns="100800" tIns="100800" bIns="10080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0" lang="zh-TW" sz="2400" spc="-1" strike="noStrike">
                <a:solidFill>
                  <a:srgbClr val="002060"/>
                </a:solidFill>
                <a:latin typeface="標楷體"/>
                <a:ea typeface="標楷體"/>
              </a:rPr>
              <a:t>設定 </a:t>
            </a:r>
            <a:r>
              <a:rPr b="0" lang="en-US" sz="2400" spc="-1" strike="noStrike">
                <a:solidFill>
                  <a:srgbClr val="002060"/>
                </a:solidFill>
                <a:latin typeface="標楷體"/>
                <a:ea typeface="標楷體"/>
              </a:rPr>
              <a:t>pipeline </a:t>
            </a:r>
            <a:r>
              <a:rPr b="0" lang="zh-TW" sz="2400" spc="-1" strike="noStrike">
                <a:solidFill>
                  <a:srgbClr val="002060"/>
                </a:solidFill>
                <a:latin typeface="標楷體"/>
                <a:ea typeface="標楷體"/>
              </a:rPr>
              <a:t>宣告工具與環境變數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48" name="圖片 3" descr=""/>
          <p:cNvPicPr/>
          <p:nvPr/>
        </p:nvPicPr>
        <p:blipFill>
          <a:blip r:embed="rId1"/>
          <a:stretch/>
        </p:blipFill>
        <p:spPr>
          <a:xfrm>
            <a:off x="905400" y="1860840"/>
            <a:ext cx="8133840" cy="383832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rIns="100800" tIns="100800" bIns="100800" anchor="ctr">
            <a:noAutofit/>
          </a:bodyPr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zh-TW" sz="3600" spc="-1" strike="noStrike">
                <a:solidFill>
                  <a:srgbClr val="002060"/>
                </a:solidFill>
                <a:latin typeface="微軟正黑體"/>
                <a:ea typeface="微軟正黑體"/>
              </a:rPr>
              <a:t>編輯 </a:t>
            </a:r>
            <a:r>
              <a:rPr b="1" lang="en-US" sz="3600" spc="-1" strike="noStrike">
                <a:solidFill>
                  <a:srgbClr val="002060"/>
                </a:solidFill>
                <a:latin typeface="微軟正黑體"/>
                <a:ea typeface="微軟正黑體"/>
              </a:rPr>
              <a:t>pipeline – check env</a:t>
            </a:r>
            <a:endParaRPr b="0" lang="en-US" sz="36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450" name="PlaceHolder 1"/>
          <p:cNvSpPr/>
          <p:nvPr/>
        </p:nvSpPr>
        <p:spPr>
          <a:xfrm>
            <a:off x="482040" y="795600"/>
            <a:ext cx="8667000" cy="644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100800" rIns="100800" tIns="100800" bIns="10080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0" lang="zh-TW" sz="2400" spc="-1" strike="noStrike">
                <a:solidFill>
                  <a:srgbClr val="002060"/>
                </a:solidFill>
                <a:latin typeface="標楷體"/>
                <a:ea typeface="標楷體"/>
              </a:rPr>
              <a:t>查看目前環境的各工具與版本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51" name="圖片 1" descr=""/>
          <p:cNvPicPr/>
          <p:nvPr/>
        </p:nvPicPr>
        <p:blipFill>
          <a:blip r:embed="rId1"/>
          <a:stretch/>
        </p:blipFill>
        <p:spPr>
          <a:xfrm>
            <a:off x="1384560" y="1440000"/>
            <a:ext cx="7228440" cy="467388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rIns="100800" tIns="100800" bIns="100800" anchor="ctr">
            <a:noAutofit/>
          </a:bodyPr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zh-TW" sz="3600" spc="-1" strike="noStrike">
                <a:solidFill>
                  <a:srgbClr val="002060"/>
                </a:solidFill>
                <a:latin typeface="微軟正黑體"/>
                <a:ea typeface="微軟正黑體"/>
              </a:rPr>
              <a:t>編輯 </a:t>
            </a:r>
            <a:r>
              <a:rPr b="1" lang="en-US" sz="3600" spc="-1" strike="noStrike">
                <a:solidFill>
                  <a:srgbClr val="002060"/>
                </a:solidFill>
                <a:latin typeface="微軟正黑體"/>
                <a:ea typeface="微軟正黑體"/>
              </a:rPr>
              <a:t>pipeline – workspace init</a:t>
            </a:r>
            <a:endParaRPr b="0" lang="en-US" sz="36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453" name="PlaceHolder 1"/>
          <p:cNvSpPr/>
          <p:nvPr/>
        </p:nvSpPr>
        <p:spPr>
          <a:xfrm>
            <a:off x="417240" y="623880"/>
            <a:ext cx="8667000" cy="644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100800" rIns="100800" tIns="100800" bIns="10080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0" lang="zh-TW" sz="2400" spc="-1" strike="noStrike">
                <a:solidFill>
                  <a:srgbClr val="002060"/>
                </a:solidFill>
                <a:latin typeface="標楷體"/>
                <a:ea typeface="標楷體"/>
              </a:rPr>
              <a:t>清除 </a:t>
            </a:r>
            <a:r>
              <a:rPr b="0" lang="en-US" sz="2400" spc="-1" strike="noStrike">
                <a:solidFill>
                  <a:srgbClr val="002060"/>
                </a:solidFill>
                <a:latin typeface="標楷體"/>
                <a:ea typeface="標楷體"/>
              </a:rPr>
              <a:t>workspace </a:t>
            </a:r>
            <a:r>
              <a:rPr b="0" lang="zh-TW" sz="2400" spc="-1" strike="noStrike">
                <a:solidFill>
                  <a:srgbClr val="002060"/>
                </a:solidFill>
                <a:latin typeface="標楷體"/>
                <a:ea typeface="標楷體"/>
              </a:rPr>
              <a:t>底下所有檔案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54" name="圖片 2" descr=""/>
          <p:cNvPicPr/>
          <p:nvPr/>
        </p:nvPicPr>
        <p:blipFill>
          <a:blip r:embed="rId1"/>
          <a:stretch/>
        </p:blipFill>
        <p:spPr>
          <a:xfrm>
            <a:off x="1331640" y="1268280"/>
            <a:ext cx="7410240" cy="483840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rIns="100800" tIns="100800" bIns="100800" anchor="ctr">
            <a:noAutofit/>
          </a:bodyPr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zh-TW" sz="3600" spc="-1" strike="noStrike">
                <a:solidFill>
                  <a:srgbClr val="002060"/>
                </a:solidFill>
                <a:latin typeface="微軟正黑體"/>
                <a:ea typeface="微軟正黑體"/>
              </a:rPr>
              <a:t>編輯 </a:t>
            </a:r>
            <a:r>
              <a:rPr b="1" lang="en-US" sz="3600" spc="-1" strike="noStrike">
                <a:solidFill>
                  <a:srgbClr val="002060"/>
                </a:solidFill>
                <a:latin typeface="微軟正黑體"/>
                <a:ea typeface="微軟正黑體"/>
              </a:rPr>
              <a:t>pipeline - checkout</a:t>
            </a:r>
            <a:endParaRPr b="0" lang="en-US" sz="36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456" name="PlaceHolder 1"/>
          <p:cNvSpPr/>
          <p:nvPr/>
        </p:nvSpPr>
        <p:spPr>
          <a:xfrm>
            <a:off x="1026720" y="961920"/>
            <a:ext cx="8667000" cy="644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100800" rIns="100800" tIns="100800" bIns="10080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0" lang="en-US" sz="2400" spc="-1" strike="noStrike">
                <a:solidFill>
                  <a:srgbClr val="002060"/>
                </a:solidFill>
                <a:latin typeface="標楷體"/>
                <a:ea typeface="標楷體"/>
              </a:rPr>
              <a:t>Checkout gitlab project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57" name="圖片 1" descr=""/>
          <p:cNvPicPr/>
          <p:nvPr/>
        </p:nvPicPr>
        <p:blipFill>
          <a:blip r:embed="rId1"/>
          <a:stretch/>
        </p:blipFill>
        <p:spPr>
          <a:xfrm>
            <a:off x="52920" y="1606320"/>
            <a:ext cx="9838800" cy="435240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rIns="100800" tIns="100800" bIns="100800" anchor="ctr">
            <a:noAutofit/>
          </a:bodyPr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zh-TW" sz="3600" spc="-1" strike="noStrike">
                <a:solidFill>
                  <a:srgbClr val="002060"/>
                </a:solidFill>
                <a:latin typeface="微軟正黑體"/>
                <a:ea typeface="微軟正黑體"/>
              </a:rPr>
              <a:t>編輯 </a:t>
            </a:r>
            <a:r>
              <a:rPr b="1" lang="en-US" sz="3600" spc="-1" strike="noStrike">
                <a:solidFill>
                  <a:srgbClr val="002060"/>
                </a:solidFill>
                <a:latin typeface="微軟正黑體"/>
                <a:ea typeface="微軟正黑體"/>
              </a:rPr>
              <a:t>pipeline – package</a:t>
            </a:r>
            <a:endParaRPr b="0" lang="en-US" sz="3600" spc="-1" strike="noStrike">
              <a:solidFill>
                <a:schemeClr val="dk1"/>
              </a:solidFill>
              <a:latin typeface="Arial"/>
            </a:endParaRPr>
          </a:p>
        </p:txBody>
      </p:sp>
      <p:pic>
        <p:nvPicPr>
          <p:cNvPr id="459" name="圖片 1" descr=""/>
          <p:cNvPicPr/>
          <p:nvPr/>
        </p:nvPicPr>
        <p:blipFill>
          <a:blip r:embed="rId1"/>
          <a:stretch/>
        </p:blipFill>
        <p:spPr>
          <a:xfrm>
            <a:off x="1000080" y="904320"/>
            <a:ext cx="7944120" cy="494028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rIns="100800" tIns="100800" bIns="100800" anchor="ctr">
            <a:noAutofit/>
          </a:bodyPr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zh-TW" sz="3600" spc="-1" strike="noStrike">
                <a:solidFill>
                  <a:srgbClr val="002060"/>
                </a:solidFill>
                <a:latin typeface="微軟正黑體"/>
                <a:ea typeface="微軟正黑體"/>
              </a:rPr>
              <a:t>編輯 </a:t>
            </a:r>
            <a:r>
              <a:rPr b="1" lang="en-US" sz="3600" spc="-1" strike="noStrike">
                <a:solidFill>
                  <a:srgbClr val="002060"/>
                </a:solidFill>
                <a:latin typeface="微軟正黑體"/>
                <a:ea typeface="微軟正黑體"/>
              </a:rPr>
              <a:t>pipeline – push to Nexus</a:t>
            </a:r>
            <a:endParaRPr b="0" lang="en-US" sz="3600" spc="-1" strike="noStrike">
              <a:solidFill>
                <a:schemeClr val="dk1"/>
              </a:solidFill>
              <a:latin typeface="Arial"/>
            </a:endParaRPr>
          </a:p>
        </p:txBody>
      </p:sp>
      <p:pic>
        <p:nvPicPr>
          <p:cNvPr id="461" name="圖片 2" descr=""/>
          <p:cNvPicPr/>
          <p:nvPr/>
        </p:nvPicPr>
        <p:blipFill>
          <a:blip r:embed="rId1"/>
          <a:stretch/>
        </p:blipFill>
        <p:spPr>
          <a:xfrm>
            <a:off x="178920" y="954000"/>
            <a:ext cx="9786960" cy="556524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PlaceHolder 1"/>
          <p:cNvSpPr>
            <a:spLocks noGrp="1"/>
          </p:cNvSpPr>
          <p:nvPr>
            <p:ph type="title"/>
          </p:nvPr>
        </p:nvSpPr>
        <p:spPr>
          <a:xfrm>
            <a:off x="452520" y="71640"/>
            <a:ext cx="9374400" cy="723600"/>
          </a:xfrm>
          <a:prstGeom prst="rect">
            <a:avLst/>
          </a:prstGeom>
          <a:noFill/>
          <a:ln w="0">
            <a:noFill/>
          </a:ln>
        </p:spPr>
        <p:txBody>
          <a:bodyPr lIns="100800" rIns="100800" tIns="100800" bIns="100800" anchor="ctr">
            <a:noAutofit/>
          </a:bodyPr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zh-TW" sz="3600" spc="-1" strike="noStrike">
                <a:solidFill>
                  <a:srgbClr val="002060"/>
                </a:solidFill>
                <a:latin typeface="微軟正黑體"/>
                <a:ea typeface="微軟正黑體"/>
              </a:rPr>
              <a:t>編輯 </a:t>
            </a:r>
            <a:r>
              <a:rPr b="1" lang="en-US" sz="3600" spc="-1" strike="noStrike">
                <a:solidFill>
                  <a:srgbClr val="002060"/>
                </a:solidFill>
                <a:latin typeface="微軟正黑體"/>
                <a:ea typeface="微軟正黑體"/>
              </a:rPr>
              <a:t>pipeline – Download form Nexus</a:t>
            </a:r>
            <a:endParaRPr b="0" lang="en-US" sz="3600" spc="-1" strike="noStrike">
              <a:solidFill>
                <a:schemeClr val="dk1"/>
              </a:solidFill>
              <a:latin typeface="Arial"/>
            </a:endParaRPr>
          </a:p>
        </p:txBody>
      </p:sp>
      <p:pic>
        <p:nvPicPr>
          <p:cNvPr id="463" name="圖片 1" descr=""/>
          <p:cNvPicPr/>
          <p:nvPr/>
        </p:nvPicPr>
        <p:blipFill>
          <a:blip r:embed="rId1"/>
          <a:stretch/>
        </p:blipFill>
        <p:spPr>
          <a:xfrm>
            <a:off x="131760" y="1329120"/>
            <a:ext cx="9840960" cy="4853160"/>
          </a:xfrm>
          <a:prstGeom prst="rect">
            <a:avLst/>
          </a:prstGeom>
          <a:ln w="0">
            <a:solidFill>
              <a:srgbClr val="4f81bd"/>
            </a:solidFill>
          </a:ln>
        </p:spPr>
      </p:pic>
      <p:sp>
        <p:nvSpPr>
          <p:cNvPr id="464" name="PlaceHolder 1"/>
          <p:cNvSpPr/>
          <p:nvPr/>
        </p:nvSpPr>
        <p:spPr>
          <a:xfrm>
            <a:off x="906840" y="684720"/>
            <a:ext cx="8667000" cy="644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100800" rIns="100800" tIns="100800" bIns="10080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0" lang="zh-TW" sz="2400" spc="-1" strike="noStrike">
                <a:solidFill>
                  <a:srgbClr val="000000"/>
                </a:solidFill>
                <a:latin typeface="Arial"/>
              </a:rPr>
              <a:t>由 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AP Server </a:t>
            </a:r>
            <a:r>
              <a:rPr b="0" lang="zh-TW" sz="2400" spc="-1" strike="noStrike">
                <a:solidFill>
                  <a:srgbClr val="000000"/>
                </a:solidFill>
                <a:latin typeface="Arial"/>
              </a:rPr>
              <a:t>下指令，從 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Nexus </a:t>
            </a:r>
            <a:r>
              <a:rPr b="0" lang="zh-TW" sz="2400" spc="-1" strike="noStrike">
                <a:solidFill>
                  <a:srgbClr val="000000"/>
                </a:solidFill>
                <a:latin typeface="Arial"/>
              </a:rPr>
              <a:t>下載剛剛 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Push </a:t>
            </a:r>
            <a:r>
              <a:rPr b="0" lang="zh-TW" sz="2400" spc="-1" strike="noStrike">
                <a:solidFill>
                  <a:srgbClr val="000000"/>
                </a:solidFill>
                <a:latin typeface="Arial"/>
              </a:rPr>
              <a:t>的 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war/jar file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PlaceHolder 1"/>
          <p:cNvSpPr>
            <a:spLocks noGrp="1"/>
          </p:cNvSpPr>
          <p:nvPr>
            <p:ph type="title"/>
          </p:nvPr>
        </p:nvSpPr>
        <p:spPr>
          <a:xfrm>
            <a:off x="452520" y="71640"/>
            <a:ext cx="9374400" cy="723600"/>
          </a:xfrm>
          <a:prstGeom prst="rect">
            <a:avLst/>
          </a:prstGeom>
          <a:noFill/>
          <a:ln w="0">
            <a:noFill/>
          </a:ln>
        </p:spPr>
        <p:txBody>
          <a:bodyPr lIns="100800" rIns="100800" tIns="100800" bIns="100800" anchor="ctr">
            <a:noAutofit/>
          </a:bodyPr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zh-TW" sz="3600" spc="-1" strike="noStrike">
                <a:solidFill>
                  <a:srgbClr val="002060"/>
                </a:solidFill>
                <a:latin typeface="微軟正黑體"/>
                <a:ea typeface="微軟正黑體"/>
              </a:rPr>
              <a:t>編輯 </a:t>
            </a:r>
            <a:r>
              <a:rPr b="1" lang="en-US" sz="3600" spc="-1" strike="noStrike">
                <a:solidFill>
                  <a:srgbClr val="002060"/>
                </a:solidFill>
                <a:latin typeface="微軟正黑體"/>
                <a:ea typeface="微軟正黑體"/>
              </a:rPr>
              <a:t>pipeline – deploy and restart</a:t>
            </a:r>
            <a:endParaRPr b="0" lang="en-US" sz="36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466" name="PlaceHolder 1"/>
          <p:cNvSpPr/>
          <p:nvPr/>
        </p:nvSpPr>
        <p:spPr>
          <a:xfrm>
            <a:off x="906840" y="684720"/>
            <a:ext cx="8667000" cy="644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100800" rIns="100800" tIns="100800" bIns="10080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0" lang="zh-TW" sz="2400" spc="-1" strike="noStrike">
                <a:solidFill>
                  <a:srgbClr val="000000"/>
                </a:solidFill>
                <a:latin typeface="Arial"/>
              </a:rPr>
              <a:t>執行與重啟程式或服務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67" name="圖片 2" descr=""/>
          <p:cNvPicPr/>
          <p:nvPr/>
        </p:nvPicPr>
        <p:blipFill>
          <a:blip r:embed="rId1"/>
          <a:stretch/>
        </p:blipFill>
        <p:spPr>
          <a:xfrm>
            <a:off x="328320" y="1329120"/>
            <a:ext cx="9498600" cy="445644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1345;p45"/>
          <p:cNvSpPr/>
          <p:nvPr/>
        </p:nvSpPr>
        <p:spPr>
          <a:xfrm>
            <a:off x="257760" y="193680"/>
            <a:ext cx="9310680" cy="579960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defTabSz="914400">
              <a:lnSpc>
                <a:spcPct val="100000"/>
              </a:lnSpc>
            </a:pPr>
            <a:r>
              <a:rPr b="1" lang="en-US" sz="3600" spc="-1" strike="noStrike">
                <a:solidFill>
                  <a:schemeClr val="lt1"/>
                </a:solidFill>
                <a:latin typeface="Microsoft JhengHei Light"/>
                <a:ea typeface="Microsoft JhengHei Light"/>
              </a:rPr>
              <a:t>Step</a:t>
            </a:r>
            <a:r>
              <a:rPr b="1" lang="en-US" sz="3600" spc="-1" strike="noStrike">
                <a:solidFill>
                  <a:schemeClr val="lt1"/>
                </a:solidFill>
                <a:latin typeface="Microsoft JhengHei Light"/>
                <a:ea typeface="Microsoft JhengHei Light"/>
              </a:rPr>
              <a:t> 5 - Merge to Main Branch And Revert 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69" name="圖片 1" descr=""/>
          <p:cNvPicPr/>
          <p:nvPr/>
        </p:nvPicPr>
        <p:blipFill>
          <a:blip r:embed="rId1"/>
          <a:stretch/>
        </p:blipFill>
        <p:spPr>
          <a:xfrm>
            <a:off x="257760" y="1145160"/>
            <a:ext cx="9592920" cy="447912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1345;p45"/>
          <p:cNvSpPr/>
          <p:nvPr/>
        </p:nvSpPr>
        <p:spPr>
          <a:xfrm>
            <a:off x="257760" y="193680"/>
            <a:ext cx="9008640" cy="579960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defTabSz="914400">
              <a:lnSpc>
                <a:spcPct val="100000"/>
              </a:lnSpc>
            </a:pPr>
            <a:r>
              <a:rPr b="1" lang="zh-TW" sz="3600" spc="-1" strike="noStrike">
                <a:solidFill>
                  <a:schemeClr val="lt1"/>
                </a:solidFill>
                <a:latin typeface="Microsoft JhengHei Light"/>
                <a:ea typeface="Microsoft JhengHei Light"/>
              </a:rPr>
              <a:t>應用系統上版流程 </a:t>
            </a:r>
            <a:r>
              <a:rPr b="1" lang="en-US" sz="3600" spc="-1" strike="noStrike">
                <a:solidFill>
                  <a:schemeClr val="lt1"/>
                </a:solidFill>
                <a:latin typeface="Microsoft JhengHei Light"/>
                <a:ea typeface="Microsoft JhengHei Light"/>
              </a:rPr>
              <a:t>– </a:t>
            </a:r>
            <a:r>
              <a:rPr b="1" lang="en-US" sz="3600" spc="-1" strike="noStrike">
                <a:solidFill>
                  <a:schemeClr val="lt1"/>
                </a:solidFill>
                <a:latin typeface="Microsoft JhengHei Light"/>
                <a:ea typeface="Microsoft JhengHei Light"/>
              </a:rPr>
              <a:t>CICD </a:t>
            </a:r>
            <a:r>
              <a:rPr b="1" lang="zh-TW" sz="3600" spc="-1" strike="noStrike">
                <a:solidFill>
                  <a:schemeClr val="lt1"/>
                </a:solidFill>
                <a:latin typeface="Microsoft JhengHei Light"/>
                <a:ea typeface="Microsoft JhengHei Light"/>
              </a:rPr>
              <a:t>整體架構 </a:t>
            </a:r>
            <a:r>
              <a:rPr b="1" lang="en-US" sz="3600" spc="-1" strike="noStrike">
                <a:solidFill>
                  <a:schemeClr val="lt1"/>
                </a:solidFill>
                <a:latin typeface="Microsoft JhengHei Light"/>
                <a:ea typeface="Microsoft JhengHei Light"/>
              </a:rPr>
              <a:t>(2/2)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文字方塊 1"/>
          <p:cNvSpPr/>
          <p:nvPr/>
        </p:nvSpPr>
        <p:spPr>
          <a:xfrm>
            <a:off x="257760" y="828360"/>
            <a:ext cx="9248040" cy="539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343080" indent="-343080" defTabSz="91440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1" lang="zh-TW" sz="2400" spc="-1" strike="noStrike">
                <a:solidFill>
                  <a:schemeClr val="dk1"/>
                </a:solidFill>
                <a:latin typeface="微軟正黑體"/>
                <a:ea typeface="微軟正黑體"/>
              </a:rPr>
              <a:t>新環境網段規劃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457200" defTabSz="914400">
              <a:lnSpc>
                <a:spcPct val="150000"/>
              </a:lnSpc>
              <a:buClr>
                <a:srgbClr val="000000"/>
              </a:buClr>
              <a:buFont typeface="Arial"/>
              <a:buAutoNum type="arabicParenR"/>
            </a:pPr>
            <a:r>
              <a:rPr b="0" lang="en-US" sz="2000" spc="-1" strike="noStrike">
                <a:solidFill>
                  <a:schemeClr val="dk1"/>
                </a:solidFill>
                <a:latin typeface="微軟正黑體"/>
                <a:ea typeface="微軟正黑體"/>
              </a:rPr>
              <a:t>Dev (</a:t>
            </a:r>
            <a:r>
              <a:rPr b="1" lang="zh-TW" sz="2000" spc="-1" strike="noStrike">
                <a:solidFill>
                  <a:schemeClr val="dk1"/>
                </a:solidFill>
                <a:latin typeface="微軟正黑體"/>
                <a:ea typeface="微軟正黑體"/>
              </a:rPr>
              <a:t>測試環境</a:t>
            </a:r>
            <a:r>
              <a:rPr b="0" lang="en-US" sz="2000" spc="-1" strike="noStrike">
                <a:solidFill>
                  <a:schemeClr val="dk1"/>
                </a:solidFill>
                <a:latin typeface="微軟正黑體"/>
                <a:ea typeface="微軟正黑體"/>
              </a:rPr>
              <a:t>)</a:t>
            </a:r>
            <a:r>
              <a:rPr b="0" lang="zh-TW" sz="2000" spc="-1" strike="noStrike">
                <a:solidFill>
                  <a:schemeClr val="dk1"/>
                </a:solidFill>
                <a:latin typeface="微軟正黑體"/>
                <a:ea typeface="微軟正黑體"/>
              </a:rPr>
              <a:t>：</a:t>
            </a:r>
            <a:r>
              <a:rPr b="1" lang="en-US" sz="2000" spc="-1" strike="noStrike">
                <a:solidFill>
                  <a:schemeClr val="dk2"/>
                </a:solidFill>
                <a:latin typeface="微軟正黑體"/>
                <a:ea typeface="微軟正黑體"/>
              </a:rPr>
              <a:t>10.21.XXX.XXX</a:t>
            </a:r>
            <a:r>
              <a:rPr b="0" lang="zh-TW" sz="2000" spc="-1" strike="noStrike">
                <a:solidFill>
                  <a:schemeClr val="dk1"/>
                </a:solidFill>
                <a:latin typeface="微軟正黑體"/>
                <a:ea typeface="微軟正黑體"/>
              </a:rPr>
              <a:t>。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457200" defTabSz="914400">
              <a:lnSpc>
                <a:spcPct val="150000"/>
              </a:lnSpc>
              <a:buClr>
                <a:srgbClr val="000000"/>
              </a:buClr>
              <a:buFont typeface="Arial"/>
              <a:buAutoNum type="arabicParenR"/>
            </a:pPr>
            <a:r>
              <a:rPr b="0" lang="en-US" sz="2000" spc="-1" strike="noStrike">
                <a:solidFill>
                  <a:schemeClr val="dk1"/>
                </a:solidFill>
                <a:latin typeface="微軟正黑體"/>
                <a:ea typeface="微軟正黑體"/>
              </a:rPr>
              <a:t>Stage (</a:t>
            </a:r>
            <a:r>
              <a:rPr b="1" lang="zh-TW" sz="2000" spc="-1" strike="noStrike">
                <a:solidFill>
                  <a:schemeClr val="dk1"/>
                </a:solidFill>
                <a:latin typeface="微軟正黑體"/>
                <a:ea typeface="微軟正黑體"/>
              </a:rPr>
              <a:t>驗證環境</a:t>
            </a:r>
            <a:r>
              <a:rPr b="0" lang="en-US" sz="2000" spc="-1" strike="noStrike">
                <a:solidFill>
                  <a:schemeClr val="dk1"/>
                </a:solidFill>
                <a:latin typeface="微軟正黑體"/>
                <a:ea typeface="微軟正黑體"/>
              </a:rPr>
              <a:t>)</a:t>
            </a:r>
            <a:r>
              <a:rPr b="0" lang="zh-TW" sz="2000" spc="-1" strike="noStrike">
                <a:solidFill>
                  <a:schemeClr val="dk1"/>
                </a:solidFill>
                <a:latin typeface="微軟正黑體"/>
                <a:ea typeface="微軟正黑體"/>
              </a:rPr>
              <a:t>：</a:t>
            </a:r>
            <a:r>
              <a:rPr b="1" lang="en-US" sz="2000" spc="-1" strike="noStrike">
                <a:solidFill>
                  <a:schemeClr val="dk2"/>
                </a:solidFill>
                <a:latin typeface="微軟正黑體"/>
                <a:ea typeface="微軟正黑體"/>
              </a:rPr>
              <a:t>10.22.XXX.XXX</a:t>
            </a:r>
            <a:r>
              <a:rPr b="0" lang="zh-TW" sz="2000" spc="-1" strike="noStrike">
                <a:solidFill>
                  <a:schemeClr val="dk1"/>
                </a:solidFill>
                <a:latin typeface="微軟正黑體"/>
                <a:ea typeface="微軟正黑體"/>
              </a:rPr>
              <a:t>。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457200" defTabSz="914400">
              <a:lnSpc>
                <a:spcPct val="150000"/>
              </a:lnSpc>
              <a:buClr>
                <a:srgbClr val="000000"/>
              </a:buClr>
              <a:buFont typeface="Arial"/>
              <a:buAutoNum type="arabicParenR"/>
            </a:pPr>
            <a:r>
              <a:rPr b="0" lang="en-US" sz="2000" spc="-1" strike="noStrike">
                <a:solidFill>
                  <a:schemeClr val="dk1"/>
                </a:solidFill>
                <a:latin typeface="微軟正黑體"/>
                <a:ea typeface="微軟正黑體"/>
              </a:rPr>
              <a:t>Production (</a:t>
            </a:r>
            <a:r>
              <a:rPr b="1" lang="zh-TW" sz="2000" spc="-1" strike="noStrike">
                <a:solidFill>
                  <a:schemeClr val="dk1"/>
                </a:solidFill>
                <a:latin typeface="微軟正黑體"/>
                <a:ea typeface="微軟正黑體"/>
              </a:rPr>
              <a:t>正式環境</a:t>
            </a:r>
            <a:r>
              <a:rPr b="0" lang="en-US" sz="2000" spc="-1" strike="noStrike">
                <a:solidFill>
                  <a:schemeClr val="dk1"/>
                </a:solidFill>
                <a:latin typeface="微軟正黑體"/>
                <a:ea typeface="微軟正黑體"/>
              </a:rPr>
              <a:t>)</a:t>
            </a:r>
            <a:r>
              <a:rPr b="0" lang="zh-TW" sz="2000" spc="-1" strike="noStrike">
                <a:solidFill>
                  <a:schemeClr val="dk1"/>
                </a:solidFill>
                <a:latin typeface="微軟正黑體"/>
                <a:ea typeface="微軟正黑體"/>
              </a:rPr>
              <a:t>：</a:t>
            </a:r>
            <a:r>
              <a:rPr b="1" lang="en-US" sz="2000" spc="-1" strike="noStrike">
                <a:solidFill>
                  <a:schemeClr val="dk2"/>
                </a:solidFill>
                <a:latin typeface="微軟正黑體"/>
                <a:ea typeface="微軟正黑體"/>
              </a:rPr>
              <a:t>10.23.XXX.XXX</a:t>
            </a:r>
            <a:r>
              <a:rPr b="0" lang="zh-TW" sz="2000" spc="-1" strike="noStrike">
                <a:solidFill>
                  <a:schemeClr val="dk1"/>
                </a:solidFill>
                <a:latin typeface="微軟正黑體"/>
                <a:ea typeface="微軟正黑體"/>
              </a:rPr>
              <a:t>。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 defTabSz="91440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1" lang="zh-TW" sz="2400" spc="-1" strike="noStrike">
                <a:solidFill>
                  <a:schemeClr val="dk1"/>
                </a:solidFill>
                <a:latin typeface="微軟正黑體"/>
                <a:ea typeface="微軟正黑體"/>
              </a:rPr>
              <a:t>各工具之功能說明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457200" defTabSz="914400">
              <a:lnSpc>
                <a:spcPct val="150000"/>
              </a:lnSpc>
              <a:buClr>
                <a:srgbClr val="000000"/>
              </a:buClr>
              <a:buFont typeface="Arial"/>
              <a:buAutoNum type="arabicParenR"/>
            </a:pPr>
            <a:r>
              <a:rPr b="0" lang="en-US" sz="2000" spc="-1" strike="noStrike">
                <a:solidFill>
                  <a:schemeClr val="dk1"/>
                </a:solidFill>
                <a:latin typeface="微軟正黑體"/>
                <a:ea typeface="微軟正黑體"/>
              </a:rPr>
              <a:t>Gitlab</a:t>
            </a:r>
            <a:r>
              <a:rPr b="0" lang="zh-TW" sz="2000" spc="-1" strike="noStrike">
                <a:solidFill>
                  <a:schemeClr val="dk1"/>
                </a:solidFill>
                <a:latin typeface="微軟正黑體"/>
                <a:ea typeface="微軟正黑體"/>
              </a:rPr>
              <a:t>：負責進行原始碼版控，</a:t>
            </a:r>
            <a:r>
              <a:rPr b="0" lang="en-US" sz="2000" spc="-1" strike="noStrike">
                <a:solidFill>
                  <a:schemeClr val="dk1"/>
                </a:solidFill>
                <a:latin typeface="微軟正黑體"/>
                <a:ea typeface="微軟正黑體"/>
              </a:rPr>
              <a:t>Dev</a:t>
            </a:r>
            <a:r>
              <a:rPr b="0" lang="zh-TW" sz="2000" spc="-1" strike="noStrike">
                <a:solidFill>
                  <a:schemeClr val="dk1"/>
                </a:solidFill>
                <a:latin typeface="微軟正黑體"/>
                <a:ea typeface="微軟正黑體"/>
              </a:rPr>
              <a:t>、</a:t>
            </a:r>
            <a:r>
              <a:rPr b="0" lang="en-US" sz="2000" spc="-1" strike="noStrike">
                <a:solidFill>
                  <a:schemeClr val="dk1"/>
                </a:solidFill>
                <a:latin typeface="微軟正黑體"/>
                <a:ea typeface="微軟正黑體"/>
              </a:rPr>
              <a:t>Stage</a:t>
            </a:r>
            <a:r>
              <a:rPr b="0" lang="zh-TW" sz="2000" spc="-1" strike="noStrike">
                <a:solidFill>
                  <a:schemeClr val="dk1"/>
                </a:solidFill>
                <a:latin typeface="微軟正黑體"/>
                <a:ea typeface="微軟正黑體"/>
              </a:rPr>
              <a:t>環境各建置一套，</a:t>
            </a:r>
            <a:r>
              <a:rPr b="0" lang="en-US" sz="2000" spc="-1" strike="noStrike">
                <a:solidFill>
                  <a:schemeClr val="dk1"/>
                </a:solidFill>
                <a:latin typeface="微軟正黑體"/>
                <a:ea typeface="微軟正黑體"/>
              </a:rPr>
              <a:t>Dev</a:t>
            </a:r>
            <a:r>
              <a:rPr b="0" lang="zh-TW" sz="2000" spc="-1" strike="noStrike">
                <a:solidFill>
                  <a:schemeClr val="dk1"/>
                </a:solidFill>
                <a:latin typeface="微軟正黑體"/>
                <a:ea typeface="微軟正黑體"/>
              </a:rPr>
              <a:t>環境開發測試完畢後透過</a:t>
            </a:r>
            <a:r>
              <a:rPr b="0" lang="en-US" sz="2000" spc="-1" strike="noStrike">
                <a:solidFill>
                  <a:schemeClr val="dk1"/>
                </a:solidFill>
                <a:latin typeface="微軟正黑體"/>
                <a:ea typeface="微軟正黑體"/>
              </a:rPr>
              <a:t>Mirror</a:t>
            </a:r>
            <a:r>
              <a:rPr b="0" lang="zh-TW" sz="2000" spc="-1" strike="noStrike">
                <a:solidFill>
                  <a:schemeClr val="dk1"/>
                </a:solidFill>
                <a:latin typeface="微軟正黑體"/>
                <a:ea typeface="微軟正黑體"/>
              </a:rPr>
              <a:t>的方式複製到</a:t>
            </a:r>
            <a:r>
              <a:rPr b="0" lang="en-US" sz="2000" spc="-1" strike="noStrike">
                <a:solidFill>
                  <a:schemeClr val="dk1"/>
                </a:solidFill>
                <a:latin typeface="微軟正黑體"/>
                <a:ea typeface="微軟正黑體"/>
              </a:rPr>
              <a:t>Stage</a:t>
            </a:r>
            <a:r>
              <a:rPr b="0" lang="zh-TW" sz="2000" spc="-1" strike="noStrike">
                <a:solidFill>
                  <a:schemeClr val="dk1"/>
                </a:solidFill>
                <a:latin typeface="微軟正黑體"/>
                <a:ea typeface="微軟正黑體"/>
              </a:rPr>
              <a:t>環境。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457200" defTabSz="914400">
              <a:lnSpc>
                <a:spcPct val="150000"/>
              </a:lnSpc>
              <a:buClr>
                <a:srgbClr val="000000"/>
              </a:buClr>
              <a:buFont typeface="Arial"/>
              <a:buAutoNum type="arabicParenR"/>
            </a:pPr>
            <a:r>
              <a:rPr b="0" lang="en-US" sz="2000" spc="-1" strike="noStrike">
                <a:solidFill>
                  <a:schemeClr val="dk1"/>
                </a:solidFill>
                <a:latin typeface="微軟正黑體"/>
                <a:ea typeface="微軟正黑體"/>
              </a:rPr>
              <a:t>Redmine</a:t>
            </a:r>
            <a:r>
              <a:rPr b="0" lang="zh-TW" sz="2000" spc="-1" strike="noStrike">
                <a:solidFill>
                  <a:schemeClr val="dk1"/>
                </a:solidFill>
                <a:latin typeface="微軟正黑體"/>
                <a:ea typeface="微軟正黑體"/>
              </a:rPr>
              <a:t>：負責記錄需求的開發與</a:t>
            </a:r>
            <a:r>
              <a:rPr b="0" lang="en-US" sz="2000" spc="-1" strike="noStrike">
                <a:solidFill>
                  <a:schemeClr val="dk1"/>
                </a:solidFill>
                <a:latin typeface="微軟正黑體"/>
                <a:ea typeface="微軟正黑體"/>
              </a:rPr>
              <a:t>User</a:t>
            </a:r>
            <a:r>
              <a:rPr b="0" lang="zh-TW" sz="2000" spc="-1" strike="noStrike">
                <a:solidFill>
                  <a:schemeClr val="dk1"/>
                </a:solidFill>
                <a:latin typeface="微軟正黑體"/>
                <a:ea typeface="微軟正黑體"/>
              </a:rPr>
              <a:t>測試紀錄。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457200" defTabSz="914400">
              <a:lnSpc>
                <a:spcPct val="150000"/>
              </a:lnSpc>
              <a:buClr>
                <a:srgbClr val="000000"/>
              </a:buClr>
              <a:buFont typeface="Arial"/>
              <a:buAutoNum type="arabicParenR"/>
            </a:pPr>
            <a:r>
              <a:rPr b="0" lang="en-US" sz="2000" spc="-1" strike="noStrike">
                <a:solidFill>
                  <a:schemeClr val="dk1"/>
                </a:solidFill>
                <a:latin typeface="微軟正黑體"/>
                <a:ea typeface="微軟正黑體"/>
              </a:rPr>
              <a:t>Nexus</a:t>
            </a:r>
            <a:r>
              <a:rPr b="0" lang="zh-TW" sz="2000" spc="-1" strike="noStrike">
                <a:solidFill>
                  <a:schemeClr val="dk1"/>
                </a:solidFill>
                <a:latin typeface="微軟正黑體"/>
                <a:ea typeface="微軟正黑體"/>
              </a:rPr>
              <a:t>：控管第三方套件來源，與 </a:t>
            </a:r>
            <a:r>
              <a:rPr b="0" lang="en-US" sz="2000" spc="-1" strike="noStrike">
                <a:solidFill>
                  <a:schemeClr val="dk1"/>
                </a:solidFill>
                <a:latin typeface="微軟正黑體"/>
                <a:ea typeface="微軟正黑體"/>
              </a:rPr>
              <a:t>Non-OCP Jar</a:t>
            </a:r>
            <a:r>
              <a:rPr b="0" lang="zh-TW" sz="2000" spc="-1" strike="noStrike">
                <a:solidFill>
                  <a:schemeClr val="dk1"/>
                </a:solidFill>
                <a:latin typeface="微軟正黑體"/>
                <a:ea typeface="微軟正黑體"/>
              </a:rPr>
              <a:t>檔案的儲存庫，</a:t>
            </a:r>
            <a:r>
              <a:rPr b="0" lang="en-US" sz="2000" spc="-1" strike="noStrike">
                <a:solidFill>
                  <a:schemeClr val="dk1"/>
                </a:solidFill>
                <a:latin typeface="微軟正黑體"/>
                <a:ea typeface="微軟正黑體"/>
              </a:rPr>
              <a:t>Dev</a:t>
            </a:r>
            <a:r>
              <a:rPr b="0" lang="zh-TW" sz="2000" spc="-1" strike="noStrike">
                <a:solidFill>
                  <a:schemeClr val="dk1"/>
                </a:solidFill>
                <a:latin typeface="微軟正黑體"/>
                <a:ea typeface="微軟正黑體"/>
              </a:rPr>
              <a:t>、</a:t>
            </a:r>
            <a:r>
              <a:rPr b="0" lang="en-US" sz="2000" spc="-1" strike="noStrike">
                <a:solidFill>
                  <a:schemeClr val="dk1"/>
                </a:solidFill>
                <a:latin typeface="微軟正黑體"/>
                <a:ea typeface="微軟正黑體"/>
              </a:rPr>
              <a:t>Stage</a:t>
            </a:r>
            <a:r>
              <a:rPr b="0" lang="zh-TW" sz="2000" spc="-1" strike="noStrike">
                <a:solidFill>
                  <a:schemeClr val="dk1"/>
                </a:solidFill>
                <a:latin typeface="微軟正黑體"/>
                <a:ea typeface="微軟正黑體"/>
              </a:rPr>
              <a:t>、</a:t>
            </a:r>
            <a:r>
              <a:rPr b="0" lang="en-US" sz="2000" spc="-1" strike="noStrike">
                <a:solidFill>
                  <a:schemeClr val="dk1"/>
                </a:solidFill>
                <a:latin typeface="微軟正黑體"/>
                <a:ea typeface="微軟正黑體"/>
              </a:rPr>
              <a:t>Prod</a:t>
            </a:r>
            <a:r>
              <a:rPr b="0" lang="zh-TW" sz="2000" spc="-1" strike="noStrike">
                <a:solidFill>
                  <a:schemeClr val="dk1"/>
                </a:solidFill>
                <a:latin typeface="微軟正黑體"/>
                <a:ea typeface="微軟正黑體"/>
              </a:rPr>
              <a:t>各一部，分別儲存個環境的 </a:t>
            </a:r>
            <a:r>
              <a:rPr b="0" lang="en-US" sz="2000" spc="-1" strike="noStrike">
                <a:solidFill>
                  <a:schemeClr val="dk1"/>
                </a:solidFill>
                <a:latin typeface="微軟正黑體"/>
                <a:ea typeface="微軟正黑體"/>
              </a:rPr>
              <a:t>AP Image</a:t>
            </a:r>
            <a:r>
              <a:rPr b="0" lang="zh-TW" sz="2000" spc="-1" strike="noStrike">
                <a:solidFill>
                  <a:schemeClr val="dk1"/>
                </a:solidFill>
                <a:latin typeface="微軟正黑體"/>
                <a:ea typeface="微軟正黑體"/>
              </a:rPr>
              <a:t>。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457200" defTabSz="914400">
              <a:lnSpc>
                <a:spcPct val="150000"/>
              </a:lnSpc>
              <a:buClr>
                <a:srgbClr val="000000"/>
              </a:buClr>
              <a:buFont typeface="Arial"/>
              <a:buAutoNum type="arabicParenR"/>
            </a:pPr>
            <a:r>
              <a:rPr b="0" lang="en-US" sz="2000" spc="-1" strike="noStrike">
                <a:solidFill>
                  <a:schemeClr val="dk1"/>
                </a:solidFill>
                <a:latin typeface="微軟正黑體"/>
                <a:ea typeface="微軟正黑體"/>
              </a:rPr>
              <a:t>Harbor</a:t>
            </a:r>
            <a:r>
              <a:rPr b="0" lang="zh-TW" sz="2000" spc="-1" strike="noStrike">
                <a:solidFill>
                  <a:schemeClr val="dk1"/>
                </a:solidFill>
                <a:latin typeface="微軟正黑體"/>
                <a:ea typeface="微軟正黑體"/>
              </a:rPr>
              <a:t>：</a:t>
            </a:r>
            <a:r>
              <a:rPr b="0" lang="en-US" sz="2000" spc="-1" strike="noStrike">
                <a:solidFill>
                  <a:schemeClr val="dk1"/>
                </a:solidFill>
                <a:latin typeface="微軟正黑體"/>
                <a:ea typeface="微軟正黑體"/>
              </a:rPr>
              <a:t>OCP </a:t>
            </a:r>
            <a:r>
              <a:rPr b="0" lang="zh-TW" sz="2000" spc="-1" strike="noStrike">
                <a:solidFill>
                  <a:schemeClr val="dk1"/>
                </a:solidFill>
                <a:latin typeface="微軟正黑體"/>
                <a:ea typeface="微軟正黑體"/>
              </a:rPr>
              <a:t>映像檔與基礎映像檔儲存庫。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457200" defTabSz="914400">
              <a:lnSpc>
                <a:spcPct val="150000"/>
              </a:lnSpc>
              <a:buClr>
                <a:srgbClr val="000000"/>
              </a:buClr>
              <a:buFont typeface="Arial"/>
              <a:buAutoNum type="arabicParenR"/>
            </a:pPr>
            <a:r>
              <a:rPr b="0" lang="en-US" sz="2000" spc="-1" strike="noStrike">
                <a:solidFill>
                  <a:schemeClr val="dk1"/>
                </a:solidFill>
                <a:latin typeface="微軟正黑體"/>
                <a:ea typeface="微軟正黑體"/>
              </a:rPr>
              <a:t>Jenkins</a:t>
            </a:r>
            <a:r>
              <a:rPr b="0" lang="zh-TW" sz="2000" spc="-1" strike="noStrike">
                <a:solidFill>
                  <a:schemeClr val="dk1"/>
                </a:solidFill>
                <a:latin typeface="微軟正黑體"/>
                <a:ea typeface="微軟正黑體"/>
              </a:rPr>
              <a:t>：自動化應用系統佈署工具。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000" cy="723240"/>
          </a:xfrm>
          <a:prstGeom prst="rect">
            <a:avLst/>
          </a:prstGeom>
          <a:noFill/>
          <a:ln w="0">
            <a:noFill/>
          </a:ln>
        </p:spPr>
        <p:txBody>
          <a:bodyPr lIns="100800" rIns="100800" tIns="100800" bIns="100800" anchor="ctr">
            <a:noAutofit/>
          </a:bodyPr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3600" spc="-1" strike="noStrike">
                <a:solidFill>
                  <a:srgbClr val="002060"/>
                </a:solidFill>
                <a:latin typeface="微軟正黑體"/>
                <a:ea typeface="微軟正黑體"/>
              </a:rPr>
              <a:t>Gitlab Merge </a:t>
            </a:r>
            <a:r>
              <a:rPr b="1" lang="zh-TW" sz="3600" spc="-1" strike="noStrike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b="1" lang="en-US" sz="3600" spc="-1" strike="noStrike">
                <a:solidFill>
                  <a:srgbClr val="002060"/>
                </a:solidFill>
                <a:latin typeface="微軟正黑體"/>
                <a:ea typeface="微軟正黑體"/>
              </a:rPr>
              <a:t>Revert </a:t>
            </a:r>
            <a:r>
              <a:rPr b="1" lang="zh-TW" sz="3600" spc="-1" strike="noStrike">
                <a:solidFill>
                  <a:srgbClr val="002060"/>
                </a:solidFill>
                <a:latin typeface="微軟正黑體"/>
                <a:ea typeface="微軟正黑體"/>
              </a:rPr>
              <a:t>操作一</a:t>
            </a:r>
            <a:endParaRPr b="0" lang="en-US" sz="36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471" name="PlaceHolder 1"/>
          <p:cNvSpPr/>
          <p:nvPr/>
        </p:nvSpPr>
        <p:spPr>
          <a:xfrm>
            <a:off x="398520" y="774720"/>
            <a:ext cx="8667000" cy="778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100800" rIns="100800" tIns="100800" bIns="10080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0" lang="zh-TW" sz="2400" spc="-1" strike="noStrike">
                <a:solidFill>
                  <a:srgbClr val="002060"/>
                </a:solidFill>
                <a:latin typeface="標楷體"/>
                <a:ea typeface="標楷體"/>
              </a:rPr>
              <a:t>使用 </a:t>
            </a:r>
            <a:r>
              <a:rPr b="0" lang="en-US" sz="2400" spc="-1" strike="noStrike">
                <a:solidFill>
                  <a:srgbClr val="002060"/>
                </a:solidFill>
                <a:latin typeface="標楷體"/>
                <a:ea typeface="標楷體"/>
              </a:rPr>
              <a:t>Issue branch : feature_#17 </a:t>
            </a:r>
            <a:r>
              <a:rPr b="0" lang="zh-TW" sz="2400" spc="-1" strike="noStrike">
                <a:solidFill>
                  <a:srgbClr val="002060"/>
                </a:solidFill>
                <a:latin typeface="標楷體"/>
                <a:ea typeface="標楷體"/>
              </a:rPr>
              <a:t>測試 </a:t>
            </a:r>
            <a:r>
              <a:rPr b="0" lang="en-US" sz="2400" spc="-1" strike="noStrike">
                <a:solidFill>
                  <a:srgbClr val="002060"/>
                </a:solidFill>
                <a:latin typeface="標楷體"/>
                <a:ea typeface="標楷體"/>
              </a:rPr>
              <a:t>Merge </a:t>
            </a:r>
            <a:r>
              <a:rPr b="0" lang="zh-TW" sz="2400" spc="-1" strike="noStrike">
                <a:solidFill>
                  <a:srgbClr val="002060"/>
                </a:solidFill>
                <a:latin typeface="標楷體"/>
                <a:ea typeface="標楷體"/>
              </a:rPr>
              <a:t>與 </a:t>
            </a:r>
            <a:r>
              <a:rPr b="0" lang="en-US" sz="2400" spc="-1" strike="noStrike">
                <a:solidFill>
                  <a:srgbClr val="002060"/>
                </a:solidFill>
                <a:latin typeface="標楷體"/>
                <a:ea typeface="標楷體"/>
              </a:rPr>
              <a:t>Revert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72" name="圖片 2" descr=""/>
          <p:cNvPicPr/>
          <p:nvPr/>
        </p:nvPicPr>
        <p:blipFill>
          <a:blip r:embed="rId1"/>
          <a:stretch/>
        </p:blipFill>
        <p:spPr>
          <a:xfrm>
            <a:off x="324720" y="1553400"/>
            <a:ext cx="9394920" cy="438480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000" cy="723240"/>
          </a:xfrm>
          <a:prstGeom prst="rect">
            <a:avLst/>
          </a:prstGeom>
          <a:noFill/>
          <a:ln w="0">
            <a:noFill/>
          </a:ln>
        </p:spPr>
        <p:txBody>
          <a:bodyPr lIns="100800" rIns="100800" tIns="100800" bIns="100800" anchor="ctr">
            <a:noAutofit/>
          </a:bodyPr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3600" spc="-1" strike="noStrike">
                <a:solidFill>
                  <a:srgbClr val="002060"/>
                </a:solidFill>
                <a:latin typeface="微軟正黑體"/>
                <a:ea typeface="微軟正黑體"/>
              </a:rPr>
              <a:t>Gitlab Merge </a:t>
            </a:r>
            <a:r>
              <a:rPr b="1" lang="zh-TW" sz="3600" spc="-1" strike="noStrike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b="1" lang="en-US" sz="3600" spc="-1" strike="noStrike">
                <a:solidFill>
                  <a:srgbClr val="002060"/>
                </a:solidFill>
                <a:latin typeface="微軟正黑體"/>
                <a:ea typeface="微軟正黑體"/>
              </a:rPr>
              <a:t>Revert </a:t>
            </a:r>
            <a:r>
              <a:rPr b="1" lang="zh-TW" sz="3600" spc="-1" strike="noStrike">
                <a:solidFill>
                  <a:srgbClr val="002060"/>
                </a:solidFill>
                <a:latin typeface="微軟正黑體"/>
                <a:ea typeface="微軟正黑體"/>
              </a:rPr>
              <a:t>操作二</a:t>
            </a:r>
            <a:endParaRPr b="0" lang="en-US" sz="36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474" name="PlaceHolder 1"/>
          <p:cNvSpPr/>
          <p:nvPr/>
        </p:nvSpPr>
        <p:spPr>
          <a:xfrm>
            <a:off x="398520" y="774720"/>
            <a:ext cx="8667000" cy="68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100800" rIns="100800" tIns="100800" bIns="10080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0" lang="en-US" sz="2400" spc="-1" strike="noStrike">
                <a:solidFill>
                  <a:srgbClr val="002060"/>
                </a:solidFill>
                <a:latin typeface="標楷體"/>
                <a:ea typeface="標楷體"/>
              </a:rPr>
              <a:t>Issue A branch </a:t>
            </a:r>
            <a:r>
              <a:rPr b="0" lang="zh-TW" sz="2400" spc="-1" strike="noStrike">
                <a:solidFill>
                  <a:srgbClr val="002060"/>
                </a:solidFill>
                <a:latin typeface="標楷體"/>
                <a:ea typeface="標楷體"/>
              </a:rPr>
              <a:t>過至 </a:t>
            </a:r>
            <a:r>
              <a:rPr b="0" lang="en-US" sz="2400" spc="-1" strike="noStrike">
                <a:solidFill>
                  <a:srgbClr val="002060"/>
                </a:solidFill>
                <a:latin typeface="標楷體"/>
                <a:ea typeface="標楷體"/>
              </a:rPr>
              <a:t>UAT </a:t>
            </a:r>
            <a:r>
              <a:rPr b="0" lang="zh-TW" sz="2400" spc="-1" strike="noStrike">
                <a:solidFill>
                  <a:srgbClr val="002060"/>
                </a:solidFill>
                <a:latin typeface="標楷體"/>
                <a:ea typeface="標楷體"/>
              </a:rPr>
              <a:t>測試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 defTabSz="914400">
              <a:lnSpc>
                <a:spcPct val="100000"/>
              </a:lnSpc>
              <a:buClr>
                <a:srgbClr val="002060"/>
              </a:buClr>
              <a:buFont typeface="Symbol"/>
              <a:buChar char="Þ"/>
              <a:tabLst>
                <a:tab algn="l" pos="0"/>
              </a:tabLst>
            </a:pPr>
            <a:r>
              <a:rPr b="0" lang="zh-TW" sz="2400" spc="-1" strike="noStrike">
                <a:solidFill>
                  <a:srgbClr val="002060"/>
                </a:solidFill>
                <a:latin typeface="標楷體"/>
                <a:ea typeface="標楷體"/>
              </a:rPr>
              <a:t>點選左側功能列，然後點擊 </a:t>
            </a:r>
            <a:r>
              <a:rPr b="0" lang="en-US" sz="2400" spc="-1" strike="noStrike">
                <a:solidFill>
                  <a:srgbClr val="002060"/>
                </a:solidFill>
                <a:latin typeface="標楷體"/>
                <a:ea typeface="標楷體"/>
              </a:rPr>
              <a:t>New merge request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75" name="圖片 3" descr=""/>
          <p:cNvPicPr/>
          <p:nvPr/>
        </p:nvPicPr>
        <p:blipFill>
          <a:blip r:embed="rId1"/>
          <a:stretch/>
        </p:blipFill>
        <p:spPr>
          <a:xfrm>
            <a:off x="398520" y="1553760"/>
            <a:ext cx="3161520" cy="2561400"/>
          </a:xfrm>
          <a:prstGeom prst="rect">
            <a:avLst/>
          </a:prstGeom>
          <a:ln w="0">
            <a:solidFill>
              <a:srgbClr val="4f81bd"/>
            </a:solidFill>
          </a:ln>
        </p:spPr>
      </p:pic>
      <p:pic>
        <p:nvPicPr>
          <p:cNvPr id="476" name="圖片 4" descr=""/>
          <p:cNvPicPr/>
          <p:nvPr/>
        </p:nvPicPr>
        <p:blipFill>
          <a:blip r:embed="rId2"/>
          <a:stretch/>
        </p:blipFill>
        <p:spPr>
          <a:xfrm>
            <a:off x="140040" y="4115880"/>
            <a:ext cx="9666720" cy="165276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000" cy="723240"/>
          </a:xfrm>
          <a:prstGeom prst="rect">
            <a:avLst/>
          </a:prstGeom>
          <a:noFill/>
          <a:ln w="0">
            <a:noFill/>
          </a:ln>
        </p:spPr>
        <p:txBody>
          <a:bodyPr lIns="100800" rIns="100800" tIns="100800" bIns="100800" anchor="ctr">
            <a:noAutofit/>
          </a:bodyPr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3600" spc="-1" strike="noStrike">
                <a:solidFill>
                  <a:srgbClr val="002060"/>
                </a:solidFill>
                <a:latin typeface="微軟正黑體"/>
                <a:ea typeface="微軟正黑體"/>
              </a:rPr>
              <a:t>Gitlab Merge </a:t>
            </a:r>
            <a:r>
              <a:rPr b="1" lang="zh-TW" sz="3600" spc="-1" strike="noStrike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b="1" lang="en-US" sz="3600" spc="-1" strike="noStrike">
                <a:solidFill>
                  <a:srgbClr val="002060"/>
                </a:solidFill>
                <a:latin typeface="微軟正黑體"/>
                <a:ea typeface="微軟正黑體"/>
              </a:rPr>
              <a:t>Revert </a:t>
            </a:r>
            <a:r>
              <a:rPr b="1" lang="zh-TW" sz="3600" spc="-1" strike="noStrike">
                <a:solidFill>
                  <a:srgbClr val="002060"/>
                </a:solidFill>
                <a:latin typeface="微軟正黑體"/>
                <a:ea typeface="微軟正黑體"/>
              </a:rPr>
              <a:t>操作三</a:t>
            </a:r>
            <a:endParaRPr b="0" lang="en-US" sz="36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478" name="PlaceHolder 1"/>
          <p:cNvSpPr/>
          <p:nvPr/>
        </p:nvSpPr>
        <p:spPr>
          <a:xfrm>
            <a:off x="352440" y="795600"/>
            <a:ext cx="8667000" cy="866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100800" rIns="100800" tIns="100800" bIns="100800" anchor="ctr">
            <a:noAutofit/>
          </a:bodyPr>
          <a:p>
            <a:pPr marL="343080" indent="-343080" defTabSz="914400">
              <a:lnSpc>
                <a:spcPct val="100000"/>
              </a:lnSpc>
              <a:buClr>
                <a:srgbClr val="002060"/>
              </a:buClr>
              <a:buFont typeface="Symbol"/>
              <a:buChar char="Þ"/>
              <a:tabLst>
                <a:tab algn="l" pos="0"/>
              </a:tabLst>
            </a:pPr>
            <a:r>
              <a:rPr b="0" lang="zh-TW" sz="2400" spc="-1" strike="noStrike">
                <a:solidFill>
                  <a:srgbClr val="002060"/>
                </a:solidFill>
                <a:latin typeface="標楷體"/>
                <a:ea typeface="標楷體"/>
              </a:rPr>
              <a:t>將 </a:t>
            </a:r>
            <a:r>
              <a:rPr b="0" lang="en-US" sz="2400" spc="-1" strike="noStrike">
                <a:solidFill>
                  <a:srgbClr val="002060"/>
                </a:solidFill>
                <a:latin typeface="標楷體"/>
                <a:ea typeface="標楷體"/>
              </a:rPr>
              <a:t>Issue A branch  Merge </a:t>
            </a:r>
            <a:r>
              <a:rPr b="0" lang="zh-TW" sz="2400" spc="-1" strike="noStrike">
                <a:solidFill>
                  <a:srgbClr val="002060"/>
                </a:solidFill>
                <a:latin typeface="標楷體"/>
                <a:ea typeface="標楷體"/>
              </a:rPr>
              <a:t>至 </a:t>
            </a:r>
            <a:r>
              <a:rPr b="0" lang="en-US" sz="2400" spc="-1" strike="noStrike">
                <a:solidFill>
                  <a:srgbClr val="002060"/>
                </a:solidFill>
                <a:latin typeface="標楷體"/>
                <a:ea typeface="標楷體"/>
              </a:rPr>
              <a:t>main branch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 defTabSz="914400">
              <a:lnSpc>
                <a:spcPct val="100000"/>
              </a:lnSpc>
              <a:buClr>
                <a:srgbClr val="002060"/>
              </a:buClr>
              <a:buFont typeface="Symbol"/>
              <a:buChar char="Þ"/>
              <a:tabLst>
                <a:tab algn="l" pos="0"/>
              </a:tabLst>
            </a:pPr>
            <a:r>
              <a:rPr b="0" lang="zh-TW" sz="2400" spc="-1" strike="noStrike">
                <a:solidFill>
                  <a:srgbClr val="002060"/>
                </a:solidFill>
                <a:latin typeface="標楷體"/>
                <a:ea typeface="標楷體"/>
              </a:rPr>
              <a:t>點擊 </a:t>
            </a:r>
            <a:r>
              <a:rPr b="0" lang="en-US" sz="2400" spc="-1" strike="noStrike">
                <a:solidFill>
                  <a:srgbClr val="002060"/>
                </a:solidFill>
                <a:latin typeface="標楷體"/>
                <a:ea typeface="標楷體"/>
              </a:rPr>
              <a:t>Compare branches and continue </a:t>
            </a:r>
            <a:r>
              <a:rPr b="0" lang="zh-TW" sz="2400" spc="-1" strike="noStrike">
                <a:solidFill>
                  <a:srgbClr val="002060"/>
                </a:solidFill>
                <a:latin typeface="標楷體"/>
                <a:ea typeface="標楷體"/>
              </a:rPr>
              <a:t>開啟 </a:t>
            </a:r>
            <a:r>
              <a:rPr b="0" lang="en-US" sz="2400" spc="-1" strike="noStrike">
                <a:solidFill>
                  <a:srgbClr val="002060"/>
                </a:solidFill>
                <a:latin typeface="標楷體"/>
                <a:ea typeface="標楷體"/>
              </a:rPr>
              <a:t>Merge Request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79" name="圖片 1" descr=""/>
          <p:cNvPicPr/>
          <p:nvPr/>
        </p:nvPicPr>
        <p:blipFill>
          <a:blip r:embed="rId1"/>
          <a:stretch/>
        </p:blipFill>
        <p:spPr>
          <a:xfrm>
            <a:off x="352440" y="1908000"/>
            <a:ext cx="9428760" cy="382752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000" cy="723240"/>
          </a:xfrm>
          <a:prstGeom prst="rect">
            <a:avLst/>
          </a:prstGeom>
          <a:noFill/>
          <a:ln w="0">
            <a:noFill/>
          </a:ln>
        </p:spPr>
        <p:txBody>
          <a:bodyPr lIns="100800" rIns="100800" tIns="100800" bIns="100800" anchor="ctr">
            <a:noAutofit/>
          </a:bodyPr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3600" spc="-1" strike="noStrike">
                <a:solidFill>
                  <a:srgbClr val="002060"/>
                </a:solidFill>
                <a:latin typeface="微軟正黑體"/>
                <a:ea typeface="微軟正黑體"/>
              </a:rPr>
              <a:t>Gitlab Merge </a:t>
            </a:r>
            <a:r>
              <a:rPr b="1" lang="zh-TW" sz="3600" spc="-1" strike="noStrike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b="1" lang="en-US" sz="3600" spc="-1" strike="noStrike">
                <a:solidFill>
                  <a:srgbClr val="002060"/>
                </a:solidFill>
                <a:latin typeface="微軟正黑體"/>
                <a:ea typeface="微軟正黑體"/>
              </a:rPr>
              <a:t>Revert </a:t>
            </a:r>
            <a:r>
              <a:rPr b="1" lang="zh-TW" sz="3600" spc="-1" strike="noStrike">
                <a:solidFill>
                  <a:srgbClr val="002060"/>
                </a:solidFill>
                <a:latin typeface="微軟正黑體"/>
                <a:ea typeface="微軟正黑體"/>
              </a:rPr>
              <a:t>操作四</a:t>
            </a:r>
            <a:endParaRPr b="0" lang="en-US" sz="36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481" name="PlaceHolder 1"/>
          <p:cNvSpPr/>
          <p:nvPr/>
        </p:nvSpPr>
        <p:spPr>
          <a:xfrm>
            <a:off x="352440" y="795600"/>
            <a:ext cx="8667000" cy="45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100800" rIns="100800" tIns="100800" bIns="100800" anchor="ctr">
            <a:noAutofit/>
          </a:bodyPr>
          <a:p>
            <a:pPr marL="343080" indent="-343080" defTabSz="914400">
              <a:lnSpc>
                <a:spcPct val="100000"/>
              </a:lnSpc>
              <a:buClr>
                <a:srgbClr val="002060"/>
              </a:buClr>
              <a:buFont typeface="Symbol"/>
              <a:buChar char="Þ"/>
              <a:tabLst>
                <a:tab algn="l" pos="0"/>
              </a:tabLst>
            </a:pPr>
            <a:r>
              <a:rPr b="0" lang="zh-TW" sz="2400" spc="-1" strike="noStrike">
                <a:solidFill>
                  <a:srgbClr val="002060"/>
                </a:solidFill>
                <a:latin typeface="標楷體"/>
                <a:ea typeface="標楷體"/>
              </a:rPr>
              <a:t>填寫 </a:t>
            </a:r>
            <a:r>
              <a:rPr b="0" lang="en-US" sz="2400" spc="-1" strike="noStrike">
                <a:solidFill>
                  <a:srgbClr val="002060"/>
                </a:solidFill>
                <a:latin typeface="標楷體"/>
                <a:ea typeface="標楷體"/>
              </a:rPr>
              <a:t>Merge </a:t>
            </a:r>
            <a:r>
              <a:rPr b="0" lang="zh-TW" sz="2400" spc="-1" strike="noStrike">
                <a:solidFill>
                  <a:srgbClr val="002060"/>
                </a:solidFill>
                <a:latin typeface="標楷體"/>
                <a:ea typeface="標楷體"/>
              </a:rPr>
              <a:t>時的背景資料 </a:t>
            </a:r>
            <a:r>
              <a:rPr b="0" lang="en-US" sz="2400" spc="-1" strike="noStrike">
                <a:solidFill>
                  <a:srgbClr val="002060"/>
                </a:solidFill>
                <a:latin typeface="標楷體"/>
                <a:ea typeface="標楷體"/>
              </a:rPr>
              <a:t>(</a:t>
            </a:r>
            <a:r>
              <a:rPr b="0" lang="zh-TW" sz="2400" spc="-1" strike="noStrike">
                <a:solidFill>
                  <a:srgbClr val="002060"/>
                </a:solidFill>
                <a:latin typeface="標楷體"/>
                <a:ea typeface="標楷體"/>
              </a:rPr>
              <a:t>一</a:t>
            </a:r>
            <a:r>
              <a:rPr b="0" lang="en-US" sz="2400" spc="-1" strike="noStrike">
                <a:solidFill>
                  <a:srgbClr val="002060"/>
                </a:solidFill>
                <a:latin typeface="標楷體"/>
                <a:ea typeface="標楷體"/>
              </a:rPr>
              <a:t>)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82" name="圖片 1" descr=""/>
          <p:cNvPicPr/>
          <p:nvPr/>
        </p:nvPicPr>
        <p:blipFill>
          <a:blip r:embed="rId1"/>
          <a:stretch/>
        </p:blipFill>
        <p:spPr>
          <a:xfrm>
            <a:off x="2116800" y="1344960"/>
            <a:ext cx="5743080" cy="518364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000" cy="723240"/>
          </a:xfrm>
          <a:prstGeom prst="rect">
            <a:avLst/>
          </a:prstGeom>
          <a:noFill/>
          <a:ln w="0">
            <a:noFill/>
          </a:ln>
        </p:spPr>
        <p:txBody>
          <a:bodyPr lIns="100800" rIns="100800" tIns="100800" bIns="100800" anchor="ctr">
            <a:noAutofit/>
          </a:bodyPr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3600" spc="-1" strike="noStrike">
                <a:solidFill>
                  <a:srgbClr val="002060"/>
                </a:solidFill>
                <a:latin typeface="微軟正黑體"/>
                <a:ea typeface="微軟正黑體"/>
              </a:rPr>
              <a:t>Gitlab Merge </a:t>
            </a:r>
            <a:r>
              <a:rPr b="1" lang="zh-TW" sz="3600" spc="-1" strike="noStrike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b="1" lang="en-US" sz="3600" spc="-1" strike="noStrike">
                <a:solidFill>
                  <a:srgbClr val="002060"/>
                </a:solidFill>
                <a:latin typeface="微軟正黑體"/>
                <a:ea typeface="微軟正黑體"/>
              </a:rPr>
              <a:t>Revert </a:t>
            </a:r>
            <a:r>
              <a:rPr b="1" lang="zh-TW" sz="3600" spc="-1" strike="noStrike">
                <a:solidFill>
                  <a:srgbClr val="002060"/>
                </a:solidFill>
                <a:latin typeface="微軟正黑體"/>
                <a:ea typeface="微軟正黑體"/>
              </a:rPr>
              <a:t>操作五</a:t>
            </a:r>
            <a:endParaRPr b="0" lang="en-US" sz="36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484" name="PlaceHolder 1"/>
          <p:cNvSpPr/>
          <p:nvPr/>
        </p:nvSpPr>
        <p:spPr>
          <a:xfrm>
            <a:off x="134640" y="778320"/>
            <a:ext cx="10416600" cy="45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100800" rIns="100800" tIns="100800" bIns="100800" anchor="ctr">
            <a:noAutofit/>
          </a:bodyPr>
          <a:p>
            <a:pPr marL="343080" indent="-343080" defTabSz="914400">
              <a:lnSpc>
                <a:spcPct val="100000"/>
              </a:lnSpc>
              <a:buClr>
                <a:srgbClr val="002060"/>
              </a:buClr>
              <a:buFont typeface="Symbol"/>
              <a:buChar char="Þ"/>
              <a:tabLst>
                <a:tab algn="l" pos="0"/>
              </a:tabLst>
            </a:pPr>
            <a:r>
              <a:rPr b="0" lang="zh-TW" sz="2400" spc="-1" strike="noStrike">
                <a:solidFill>
                  <a:srgbClr val="002060"/>
                </a:solidFill>
                <a:latin typeface="標楷體"/>
                <a:ea typeface="標楷體"/>
              </a:rPr>
              <a:t>填寫 </a:t>
            </a:r>
            <a:r>
              <a:rPr b="0" lang="en-US" sz="2400" spc="-1" strike="noStrike">
                <a:solidFill>
                  <a:srgbClr val="002060"/>
                </a:solidFill>
                <a:latin typeface="標楷體"/>
                <a:ea typeface="標楷體"/>
              </a:rPr>
              <a:t>Merge </a:t>
            </a:r>
            <a:r>
              <a:rPr b="0" lang="zh-TW" sz="2400" spc="-1" strike="noStrike">
                <a:solidFill>
                  <a:srgbClr val="002060"/>
                </a:solidFill>
                <a:latin typeface="標楷體"/>
                <a:ea typeface="標楷體"/>
              </a:rPr>
              <a:t>時的背景資料 </a:t>
            </a:r>
            <a:r>
              <a:rPr b="0" lang="en-US" sz="2400" spc="-1" strike="noStrike">
                <a:solidFill>
                  <a:srgbClr val="002060"/>
                </a:solidFill>
                <a:latin typeface="標楷體"/>
                <a:ea typeface="標楷體"/>
              </a:rPr>
              <a:t>(</a:t>
            </a:r>
            <a:r>
              <a:rPr b="0" lang="zh-TW" sz="2400" spc="-1" strike="noStrike">
                <a:solidFill>
                  <a:srgbClr val="002060"/>
                </a:solidFill>
                <a:latin typeface="標楷體"/>
                <a:ea typeface="標楷體"/>
              </a:rPr>
              <a:t>二</a:t>
            </a:r>
            <a:r>
              <a:rPr b="0" lang="en-US" sz="2400" spc="-1" strike="noStrike">
                <a:solidFill>
                  <a:srgbClr val="002060"/>
                </a:solidFill>
                <a:latin typeface="標楷體"/>
                <a:ea typeface="標楷體"/>
              </a:rPr>
              <a:t>), </a:t>
            </a:r>
            <a:r>
              <a:rPr b="0" lang="zh-TW" sz="2400" spc="-1" strike="noStrike">
                <a:solidFill>
                  <a:srgbClr val="002060"/>
                </a:solidFill>
                <a:latin typeface="標楷體"/>
                <a:ea typeface="標楷體"/>
              </a:rPr>
              <a:t>填寫後按下 </a:t>
            </a:r>
            <a:r>
              <a:rPr b="0" lang="en-US" sz="2400" spc="-1" strike="noStrike">
                <a:solidFill>
                  <a:srgbClr val="002060"/>
                </a:solidFill>
                <a:latin typeface="標楷體"/>
                <a:ea typeface="標楷體"/>
              </a:rPr>
              <a:t>Create merge request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85" name="圖片 2" descr=""/>
          <p:cNvPicPr/>
          <p:nvPr/>
        </p:nvPicPr>
        <p:blipFill>
          <a:blip r:embed="rId1"/>
          <a:stretch/>
        </p:blipFill>
        <p:spPr>
          <a:xfrm>
            <a:off x="705600" y="1383120"/>
            <a:ext cx="4004280" cy="4739760"/>
          </a:xfrm>
          <a:prstGeom prst="rect">
            <a:avLst/>
          </a:prstGeom>
          <a:ln w="0">
            <a:solidFill>
              <a:srgbClr val="4f81bd"/>
            </a:solidFill>
          </a:ln>
        </p:spPr>
      </p:pic>
      <p:pic>
        <p:nvPicPr>
          <p:cNvPr id="486" name="圖片 3" descr=""/>
          <p:cNvPicPr/>
          <p:nvPr/>
        </p:nvPicPr>
        <p:blipFill>
          <a:blip r:embed="rId2"/>
          <a:stretch/>
        </p:blipFill>
        <p:spPr>
          <a:xfrm>
            <a:off x="5343120" y="1383120"/>
            <a:ext cx="3926520" cy="474732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000" cy="723240"/>
          </a:xfrm>
          <a:prstGeom prst="rect">
            <a:avLst/>
          </a:prstGeom>
          <a:noFill/>
          <a:ln w="0">
            <a:noFill/>
          </a:ln>
        </p:spPr>
        <p:txBody>
          <a:bodyPr lIns="100800" rIns="100800" tIns="100800" bIns="100800" anchor="ctr">
            <a:noAutofit/>
          </a:bodyPr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3600" spc="-1" strike="noStrike">
                <a:solidFill>
                  <a:srgbClr val="002060"/>
                </a:solidFill>
                <a:latin typeface="微軟正黑體"/>
                <a:ea typeface="微軟正黑體"/>
              </a:rPr>
              <a:t>Gitlab Merge </a:t>
            </a:r>
            <a:r>
              <a:rPr b="1" lang="zh-TW" sz="3600" spc="-1" strike="noStrike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b="1" lang="en-US" sz="3600" spc="-1" strike="noStrike">
                <a:solidFill>
                  <a:srgbClr val="002060"/>
                </a:solidFill>
                <a:latin typeface="微軟正黑體"/>
                <a:ea typeface="微軟正黑體"/>
              </a:rPr>
              <a:t>Revert </a:t>
            </a:r>
            <a:r>
              <a:rPr b="1" lang="zh-TW" sz="3600" spc="-1" strike="noStrike">
                <a:solidFill>
                  <a:srgbClr val="002060"/>
                </a:solidFill>
                <a:latin typeface="微軟正黑體"/>
                <a:ea typeface="微軟正黑體"/>
              </a:rPr>
              <a:t>操作六</a:t>
            </a:r>
            <a:endParaRPr b="0" lang="en-US" sz="36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488" name="PlaceHolder 1"/>
          <p:cNvSpPr/>
          <p:nvPr/>
        </p:nvSpPr>
        <p:spPr>
          <a:xfrm>
            <a:off x="489240" y="795600"/>
            <a:ext cx="9590400" cy="45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100800" rIns="100800" tIns="100800" bIns="100800" anchor="ctr">
            <a:noAutofit/>
          </a:bodyPr>
          <a:p>
            <a:pPr marL="343080" indent="-343080" defTabSz="914400">
              <a:lnSpc>
                <a:spcPct val="100000"/>
              </a:lnSpc>
              <a:buClr>
                <a:srgbClr val="002060"/>
              </a:buClr>
              <a:buFont typeface="Symbol"/>
              <a:buChar char="Þ"/>
              <a:tabLst>
                <a:tab algn="l" pos="0"/>
              </a:tabLst>
            </a:pPr>
            <a:r>
              <a:rPr b="0" lang="zh-TW" sz="2400" spc="-1" strike="noStrike">
                <a:solidFill>
                  <a:srgbClr val="002060"/>
                </a:solidFill>
                <a:latin typeface="標楷體"/>
                <a:ea typeface="標楷體"/>
              </a:rPr>
              <a:t>這時 </a:t>
            </a:r>
            <a:r>
              <a:rPr b="0" lang="en-US" sz="2400" spc="-1" strike="noStrike">
                <a:solidFill>
                  <a:srgbClr val="002060"/>
                </a:solidFill>
                <a:latin typeface="標楷體"/>
                <a:ea typeface="標楷體"/>
              </a:rPr>
              <a:t>Merge Request </a:t>
            </a:r>
            <a:r>
              <a:rPr b="0" lang="zh-TW" sz="2400" spc="-1" strike="noStrike">
                <a:solidFill>
                  <a:srgbClr val="002060"/>
                </a:solidFill>
                <a:latin typeface="標楷體"/>
                <a:ea typeface="標楷體"/>
              </a:rPr>
              <a:t>列表中，會出現剛剛建立的 </a:t>
            </a:r>
            <a:r>
              <a:rPr b="0" lang="en-US" sz="2400" spc="-1" strike="noStrike">
                <a:solidFill>
                  <a:srgbClr val="002060"/>
                </a:solidFill>
                <a:latin typeface="標楷體"/>
                <a:ea typeface="標楷體"/>
              </a:rPr>
              <a:t>Merge Request 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89" name="圖片 1" descr=""/>
          <p:cNvPicPr/>
          <p:nvPr/>
        </p:nvPicPr>
        <p:blipFill>
          <a:blip r:embed="rId1"/>
          <a:stretch/>
        </p:blipFill>
        <p:spPr>
          <a:xfrm>
            <a:off x="996840" y="1394280"/>
            <a:ext cx="8086320" cy="445752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000" cy="723240"/>
          </a:xfrm>
          <a:prstGeom prst="rect">
            <a:avLst/>
          </a:prstGeom>
          <a:noFill/>
          <a:ln w="0">
            <a:noFill/>
          </a:ln>
        </p:spPr>
        <p:txBody>
          <a:bodyPr lIns="100800" rIns="100800" tIns="100800" bIns="100800" anchor="ctr">
            <a:noAutofit/>
          </a:bodyPr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3600" spc="-1" strike="noStrike">
                <a:solidFill>
                  <a:srgbClr val="002060"/>
                </a:solidFill>
                <a:latin typeface="微軟正黑體"/>
                <a:ea typeface="微軟正黑體"/>
              </a:rPr>
              <a:t>Gitlab Merge </a:t>
            </a:r>
            <a:r>
              <a:rPr b="1" lang="zh-TW" sz="3600" spc="-1" strike="noStrike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b="1" lang="en-US" sz="3600" spc="-1" strike="noStrike">
                <a:solidFill>
                  <a:srgbClr val="002060"/>
                </a:solidFill>
                <a:latin typeface="微軟正黑體"/>
                <a:ea typeface="微軟正黑體"/>
              </a:rPr>
              <a:t>Revert </a:t>
            </a:r>
            <a:r>
              <a:rPr b="1" lang="zh-TW" sz="3600" spc="-1" strike="noStrike">
                <a:solidFill>
                  <a:srgbClr val="002060"/>
                </a:solidFill>
                <a:latin typeface="微軟正黑體"/>
                <a:ea typeface="微軟正黑體"/>
              </a:rPr>
              <a:t>操作七</a:t>
            </a:r>
            <a:endParaRPr b="0" lang="en-US" sz="36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491" name="PlaceHolder 1"/>
          <p:cNvSpPr/>
          <p:nvPr/>
        </p:nvSpPr>
        <p:spPr>
          <a:xfrm>
            <a:off x="352440" y="795600"/>
            <a:ext cx="8667000" cy="45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100800" rIns="100800" tIns="100800" bIns="10080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US" sz="2400" spc="-1" strike="noStrike">
              <a:solidFill>
                <a:srgbClr val="000000"/>
              </a:solidFill>
              <a:latin typeface="標楷體"/>
              <a:ea typeface="標楷體"/>
            </a:endParaRPr>
          </a:p>
        </p:txBody>
      </p:sp>
      <p:sp>
        <p:nvSpPr>
          <p:cNvPr id="492" name="PlaceHolder 1"/>
          <p:cNvSpPr/>
          <p:nvPr/>
        </p:nvSpPr>
        <p:spPr>
          <a:xfrm>
            <a:off x="489240" y="795600"/>
            <a:ext cx="9590400" cy="45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100800" rIns="100800" tIns="100800" bIns="100800" anchor="ctr">
            <a:noAutofit/>
          </a:bodyPr>
          <a:p>
            <a:pPr marL="343080" indent="-343080" defTabSz="914400">
              <a:lnSpc>
                <a:spcPct val="100000"/>
              </a:lnSpc>
              <a:buClr>
                <a:srgbClr val="002060"/>
              </a:buClr>
              <a:buFont typeface="Symbol"/>
              <a:buChar char="Þ"/>
              <a:tabLst>
                <a:tab algn="l" pos="0"/>
              </a:tabLst>
            </a:pPr>
            <a:r>
              <a:rPr b="0" lang="zh-TW" sz="2400" spc="-1" strike="noStrike">
                <a:solidFill>
                  <a:srgbClr val="002060"/>
                </a:solidFill>
                <a:latin typeface="標楷體"/>
                <a:ea typeface="標楷體"/>
              </a:rPr>
              <a:t>點進去可以確認版本差異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93" name="圖片 1" descr=""/>
          <p:cNvPicPr/>
          <p:nvPr/>
        </p:nvPicPr>
        <p:blipFill>
          <a:blip r:embed="rId1"/>
          <a:stretch/>
        </p:blipFill>
        <p:spPr>
          <a:xfrm>
            <a:off x="941760" y="1401480"/>
            <a:ext cx="8257320" cy="470592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000" cy="723240"/>
          </a:xfrm>
          <a:prstGeom prst="rect">
            <a:avLst/>
          </a:prstGeom>
          <a:noFill/>
          <a:ln w="0">
            <a:noFill/>
          </a:ln>
        </p:spPr>
        <p:txBody>
          <a:bodyPr lIns="100800" rIns="100800" tIns="100800" bIns="100800" anchor="ctr">
            <a:noAutofit/>
          </a:bodyPr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3600" spc="-1" strike="noStrike">
                <a:solidFill>
                  <a:srgbClr val="002060"/>
                </a:solidFill>
                <a:latin typeface="微軟正黑體"/>
                <a:ea typeface="微軟正黑體"/>
              </a:rPr>
              <a:t>Gitlab Merge </a:t>
            </a:r>
            <a:r>
              <a:rPr b="1" lang="zh-TW" sz="3600" spc="-1" strike="noStrike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b="1" lang="en-US" sz="3600" spc="-1" strike="noStrike">
                <a:solidFill>
                  <a:srgbClr val="002060"/>
                </a:solidFill>
                <a:latin typeface="微軟正黑體"/>
                <a:ea typeface="微軟正黑體"/>
              </a:rPr>
              <a:t>Revert </a:t>
            </a:r>
            <a:r>
              <a:rPr b="1" lang="zh-TW" sz="3600" spc="-1" strike="noStrike">
                <a:solidFill>
                  <a:srgbClr val="002060"/>
                </a:solidFill>
                <a:latin typeface="微軟正黑體"/>
                <a:ea typeface="微軟正黑體"/>
              </a:rPr>
              <a:t>操作八</a:t>
            </a:r>
            <a:endParaRPr b="0" lang="en-US" sz="36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495" name="PlaceHolder 1"/>
          <p:cNvSpPr/>
          <p:nvPr/>
        </p:nvSpPr>
        <p:spPr>
          <a:xfrm>
            <a:off x="638640" y="1157760"/>
            <a:ext cx="8667000" cy="516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100800" rIns="100800" tIns="100800" bIns="10080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US" sz="2400" spc="-1" strike="noStrike">
              <a:solidFill>
                <a:srgbClr val="000000"/>
              </a:solidFill>
              <a:latin typeface="標楷體"/>
              <a:ea typeface="標楷體"/>
            </a:endParaRPr>
          </a:p>
        </p:txBody>
      </p:sp>
      <p:sp>
        <p:nvSpPr>
          <p:cNvPr id="496" name="PlaceHolder 1"/>
          <p:cNvSpPr/>
          <p:nvPr/>
        </p:nvSpPr>
        <p:spPr>
          <a:xfrm>
            <a:off x="489240" y="795600"/>
            <a:ext cx="9590400" cy="783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100800" rIns="100800" tIns="100800" bIns="100800" anchor="ctr">
            <a:noAutofit/>
          </a:bodyPr>
          <a:p>
            <a:pPr marL="343080" indent="-343080" defTabSz="914400">
              <a:lnSpc>
                <a:spcPct val="100000"/>
              </a:lnSpc>
              <a:buClr>
                <a:srgbClr val="002060"/>
              </a:buClr>
              <a:buFont typeface="Symbol"/>
              <a:buChar char="Þ"/>
              <a:tabLst>
                <a:tab algn="l" pos="0"/>
              </a:tabLst>
            </a:pPr>
            <a:r>
              <a:rPr b="0" lang="zh-TW" sz="2400" spc="-1" strike="noStrike">
                <a:solidFill>
                  <a:srgbClr val="002060"/>
                </a:solidFill>
                <a:latin typeface="標楷體"/>
                <a:ea typeface="標楷體"/>
              </a:rPr>
              <a:t>確認版本差異無誤後，點回 </a:t>
            </a:r>
            <a:r>
              <a:rPr b="0" lang="en-US" sz="2400" spc="-1" strike="noStrike">
                <a:solidFill>
                  <a:srgbClr val="002060"/>
                </a:solidFill>
                <a:latin typeface="標楷體"/>
                <a:ea typeface="標楷體"/>
              </a:rPr>
              <a:t>Overview </a:t>
            </a:r>
            <a:r>
              <a:rPr b="0" lang="zh-TW" sz="2400" spc="-1" strike="noStrike">
                <a:solidFill>
                  <a:srgbClr val="002060"/>
                </a:solidFill>
                <a:latin typeface="標楷體"/>
                <a:ea typeface="標楷體"/>
              </a:rPr>
              <a:t>頁簽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 defTabSz="914400">
              <a:lnSpc>
                <a:spcPct val="100000"/>
              </a:lnSpc>
              <a:buClr>
                <a:srgbClr val="002060"/>
              </a:buClr>
              <a:buFont typeface="Symbol"/>
              <a:buChar char="Þ"/>
              <a:tabLst>
                <a:tab algn="l" pos="0"/>
              </a:tabLst>
            </a:pPr>
            <a:r>
              <a:rPr b="0" lang="zh-TW" sz="2400" spc="-1" strike="noStrike">
                <a:solidFill>
                  <a:srgbClr val="002060"/>
                </a:solidFill>
                <a:latin typeface="標楷體"/>
                <a:ea typeface="標楷體"/>
              </a:rPr>
              <a:t>在下方處有 </a:t>
            </a:r>
            <a:r>
              <a:rPr b="0" lang="en-US" sz="2400" spc="-1" strike="noStrike">
                <a:solidFill>
                  <a:srgbClr val="002060"/>
                </a:solidFill>
                <a:latin typeface="標楷體"/>
                <a:ea typeface="標楷體"/>
              </a:rPr>
              <a:t>Merge </a:t>
            </a:r>
            <a:r>
              <a:rPr b="0" lang="zh-TW" sz="2400" spc="-1" strike="noStrike">
                <a:solidFill>
                  <a:srgbClr val="002060"/>
                </a:solidFill>
                <a:latin typeface="標楷體"/>
                <a:ea typeface="標楷體"/>
              </a:rPr>
              <a:t>按鈕，點擊按鈕後即可完成 </a:t>
            </a:r>
            <a:r>
              <a:rPr b="0" lang="en-US" sz="2400" spc="-1" strike="noStrike">
                <a:solidFill>
                  <a:srgbClr val="002060"/>
                </a:solidFill>
                <a:latin typeface="標楷體"/>
                <a:ea typeface="標楷體"/>
              </a:rPr>
              <a:t>Merge Request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7" name="PlaceHolder 1"/>
          <p:cNvSpPr/>
          <p:nvPr/>
        </p:nvSpPr>
        <p:spPr>
          <a:xfrm>
            <a:off x="176760" y="4827240"/>
            <a:ext cx="9590400" cy="783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100800" rIns="100800" tIns="100800" bIns="100800" anchor="ctr">
            <a:noAutofit/>
          </a:bodyPr>
          <a:p>
            <a:pPr marL="343080" indent="-343080" defTabSz="914400">
              <a:lnSpc>
                <a:spcPct val="100000"/>
              </a:lnSpc>
              <a:buClr>
                <a:srgbClr val="002060"/>
              </a:buClr>
              <a:buFont typeface="Symbol"/>
              <a:buChar char="Þ"/>
              <a:tabLst>
                <a:tab algn="l" pos="0"/>
              </a:tabLst>
            </a:pPr>
            <a:r>
              <a:rPr b="0" lang="zh-TW" sz="2400" spc="-1" strike="noStrike">
                <a:solidFill>
                  <a:srgbClr val="002060"/>
                </a:solidFill>
                <a:latin typeface="標楷體"/>
                <a:ea typeface="標楷體"/>
              </a:rPr>
              <a:t>不勾選刪除來源分支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98" name="圖片 1" descr=""/>
          <p:cNvPicPr/>
          <p:nvPr/>
        </p:nvPicPr>
        <p:blipFill>
          <a:blip r:embed="rId1"/>
          <a:stretch/>
        </p:blipFill>
        <p:spPr>
          <a:xfrm>
            <a:off x="210960" y="1720080"/>
            <a:ext cx="9642240" cy="2869200"/>
          </a:xfrm>
          <a:prstGeom prst="rect">
            <a:avLst/>
          </a:prstGeom>
          <a:ln w="0">
            <a:solidFill>
              <a:srgbClr val="4f81bd"/>
            </a:solidFill>
          </a:ln>
        </p:spPr>
      </p:pic>
      <p:pic>
        <p:nvPicPr>
          <p:cNvPr id="499" name="圖片 8" descr=""/>
          <p:cNvPicPr/>
          <p:nvPr/>
        </p:nvPicPr>
        <p:blipFill>
          <a:blip r:embed="rId2"/>
          <a:stretch/>
        </p:blipFill>
        <p:spPr>
          <a:xfrm>
            <a:off x="3505680" y="3904200"/>
            <a:ext cx="5799960" cy="215208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000" cy="723240"/>
          </a:xfrm>
          <a:prstGeom prst="rect">
            <a:avLst/>
          </a:prstGeom>
          <a:noFill/>
          <a:ln w="0">
            <a:noFill/>
          </a:ln>
        </p:spPr>
        <p:txBody>
          <a:bodyPr lIns="100800" rIns="100800" tIns="100800" bIns="100800" anchor="ctr">
            <a:noAutofit/>
          </a:bodyPr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3600" spc="-1" strike="noStrike">
                <a:solidFill>
                  <a:srgbClr val="002060"/>
                </a:solidFill>
                <a:latin typeface="微軟正黑體"/>
                <a:ea typeface="微軟正黑體"/>
              </a:rPr>
              <a:t>Gitlab Merge </a:t>
            </a:r>
            <a:r>
              <a:rPr b="1" lang="zh-TW" sz="3600" spc="-1" strike="noStrike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b="1" lang="en-US" sz="3600" spc="-1" strike="noStrike">
                <a:solidFill>
                  <a:srgbClr val="002060"/>
                </a:solidFill>
                <a:latin typeface="微軟正黑體"/>
                <a:ea typeface="微軟正黑體"/>
              </a:rPr>
              <a:t>Revert </a:t>
            </a:r>
            <a:r>
              <a:rPr b="1" lang="zh-TW" sz="3600" spc="-1" strike="noStrike">
                <a:solidFill>
                  <a:srgbClr val="002060"/>
                </a:solidFill>
                <a:latin typeface="微軟正黑體"/>
                <a:ea typeface="微軟正黑體"/>
              </a:rPr>
              <a:t>操作九</a:t>
            </a:r>
            <a:endParaRPr b="0" lang="en-US" sz="36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501" name="PlaceHolder 1"/>
          <p:cNvSpPr/>
          <p:nvPr/>
        </p:nvSpPr>
        <p:spPr>
          <a:xfrm>
            <a:off x="352440" y="795600"/>
            <a:ext cx="9567000" cy="81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100800" rIns="100800" tIns="100800" bIns="10080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0" lang="en-US" sz="2400" spc="-1" strike="noStrike">
                <a:solidFill>
                  <a:srgbClr val="002060"/>
                </a:solidFill>
                <a:latin typeface="標楷體"/>
                <a:ea typeface="標楷體"/>
              </a:rPr>
              <a:t>Merge </a:t>
            </a:r>
            <a:r>
              <a:rPr b="0" lang="zh-TW" sz="2400" spc="-1" strike="noStrike">
                <a:solidFill>
                  <a:srgbClr val="002060"/>
                </a:solidFill>
                <a:latin typeface="標楷體"/>
                <a:ea typeface="標楷體"/>
              </a:rPr>
              <a:t>之後 </a:t>
            </a:r>
            <a:r>
              <a:rPr b="0" lang="en-US" sz="2400" spc="-1" strike="noStrike">
                <a:solidFill>
                  <a:srgbClr val="002060"/>
                </a:solidFill>
                <a:latin typeface="標楷體"/>
                <a:ea typeface="標楷體"/>
              </a:rPr>
              <a:t>main branch </a:t>
            </a:r>
            <a:r>
              <a:rPr b="0" lang="zh-TW" sz="2400" spc="-1" strike="noStrike">
                <a:solidFill>
                  <a:srgbClr val="002060"/>
                </a:solidFill>
                <a:latin typeface="標楷體"/>
                <a:ea typeface="標楷體"/>
              </a:rPr>
              <a:t>多出 </a:t>
            </a:r>
            <a:r>
              <a:rPr b="0" lang="en-US" sz="2400" spc="-1" strike="noStrike">
                <a:solidFill>
                  <a:srgbClr val="002060"/>
                </a:solidFill>
                <a:latin typeface="標楷體"/>
                <a:ea typeface="標楷體"/>
              </a:rPr>
              <a:t>feature_#17 branch </a:t>
            </a:r>
            <a:r>
              <a:rPr b="0" lang="zh-TW" sz="2400" spc="-1" strike="noStrike">
                <a:solidFill>
                  <a:srgbClr val="002060"/>
                </a:solidFill>
                <a:latin typeface="標楷體"/>
                <a:ea typeface="標楷體"/>
              </a:rPr>
              <a:t>的檔案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0" lang="zh-TW" sz="2400" spc="-1" strike="noStrike">
                <a:solidFill>
                  <a:srgbClr val="002060"/>
                </a:solidFill>
                <a:latin typeface="標楷體"/>
                <a:ea typeface="標楷體"/>
              </a:rPr>
              <a:t>下圖可看到多了 </a:t>
            </a:r>
            <a:r>
              <a:rPr b="0" lang="en-US" sz="2400" spc="-1" strike="noStrike">
                <a:solidFill>
                  <a:srgbClr val="002060"/>
                </a:solidFill>
                <a:latin typeface="標楷體"/>
                <a:ea typeface="標楷體"/>
              </a:rPr>
              <a:t>IssusDController.java </a:t>
            </a:r>
            <a:r>
              <a:rPr b="0" lang="zh-TW" sz="2400" spc="-1" strike="noStrike">
                <a:solidFill>
                  <a:srgbClr val="002060"/>
                </a:solidFill>
                <a:latin typeface="標楷體"/>
                <a:ea typeface="標楷體"/>
              </a:rPr>
              <a:t>與 </a:t>
            </a:r>
            <a:r>
              <a:rPr b="0" lang="en-US" sz="2400" spc="-1" strike="noStrike">
                <a:solidFill>
                  <a:srgbClr val="002060"/>
                </a:solidFill>
                <a:latin typeface="標楷體"/>
                <a:ea typeface="標楷體"/>
              </a:rPr>
              <a:t>IssusEController.java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02" name="圖片 1" descr=""/>
          <p:cNvPicPr/>
          <p:nvPr/>
        </p:nvPicPr>
        <p:blipFill>
          <a:blip r:embed="rId1"/>
          <a:stretch/>
        </p:blipFill>
        <p:spPr>
          <a:xfrm>
            <a:off x="1331640" y="1634400"/>
            <a:ext cx="7916400" cy="451476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000" cy="723240"/>
          </a:xfrm>
          <a:prstGeom prst="rect">
            <a:avLst/>
          </a:prstGeom>
          <a:noFill/>
          <a:ln w="0">
            <a:noFill/>
          </a:ln>
        </p:spPr>
        <p:txBody>
          <a:bodyPr lIns="100800" rIns="100800" tIns="100800" bIns="100800" anchor="ctr">
            <a:noAutofit/>
          </a:bodyPr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3600" spc="-1" strike="noStrike">
                <a:solidFill>
                  <a:srgbClr val="002060"/>
                </a:solidFill>
                <a:latin typeface="微軟正黑體"/>
                <a:ea typeface="微軟正黑體"/>
              </a:rPr>
              <a:t>Gitlab Merge </a:t>
            </a:r>
            <a:r>
              <a:rPr b="1" lang="zh-TW" sz="3600" spc="-1" strike="noStrike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b="1" lang="en-US" sz="3600" spc="-1" strike="noStrike">
                <a:solidFill>
                  <a:srgbClr val="002060"/>
                </a:solidFill>
                <a:latin typeface="微軟正黑體"/>
                <a:ea typeface="微軟正黑體"/>
              </a:rPr>
              <a:t>Revert </a:t>
            </a:r>
            <a:r>
              <a:rPr b="1" lang="zh-TW" sz="3600" spc="-1" strike="noStrike">
                <a:solidFill>
                  <a:srgbClr val="002060"/>
                </a:solidFill>
                <a:latin typeface="微軟正黑體"/>
                <a:ea typeface="微軟正黑體"/>
              </a:rPr>
              <a:t>操作十</a:t>
            </a:r>
            <a:endParaRPr b="0" lang="en-US" sz="36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504" name="PlaceHolder 1"/>
          <p:cNvSpPr/>
          <p:nvPr/>
        </p:nvSpPr>
        <p:spPr>
          <a:xfrm>
            <a:off x="331200" y="838800"/>
            <a:ext cx="8667000" cy="516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100800" rIns="100800" tIns="100800" bIns="10080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1" lang="en-US" sz="2400" spc="-1" strike="noStrike">
                <a:solidFill>
                  <a:srgbClr val="ff0000"/>
                </a:solidFill>
                <a:latin typeface="標楷體"/>
                <a:ea typeface="標楷體"/>
              </a:rPr>
              <a:t>Revert =&gt; </a:t>
            </a:r>
            <a:r>
              <a:rPr b="0" lang="zh-TW" sz="2400" spc="-1" strike="noStrike">
                <a:solidFill>
                  <a:srgbClr val="002060"/>
                </a:solidFill>
                <a:latin typeface="標楷體"/>
                <a:ea typeface="標楷體"/>
              </a:rPr>
              <a:t>先找到之前 </a:t>
            </a:r>
            <a:r>
              <a:rPr b="0" lang="en-US" sz="2400" spc="-1" strike="noStrike">
                <a:solidFill>
                  <a:srgbClr val="002060"/>
                </a:solidFill>
                <a:latin typeface="標楷體"/>
                <a:ea typeface="標楷體"/>
              </a:rPr>
              <a:t>Merge </a:t>
            </a:r>
            <a:r>
              <a:rPr b="0" lang="zh-TW" sz="2400" spc="-1" strike="noStrike">
                <a:solidFill>
                  <a:srgbClr val="002060"/>
                </a:solidFill>
                <a:latin typeface="標楷體"/>
                <a:ea typeface="標楷體"/>
              </a:rPr>
              <a:t>紀錄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05" name="圖片 1" descr=""/>
          <p:cNvPicPr/>
          <p:nvPr/>
        </p:nvPicPr>
        <p:blipFill>
          <a:blip r:embed="rId1"/>
          <a:stretch/>
        </p:blipFill>
        <p:spPr>
          <a:xfrm>
            <a:off x="924120" y="1616040"/>
            <a:ext cx="8096040" cy="414288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1345;p45"/>
          <p:cNvSpPr/>
          <p:nvPr/>
        </p:nvSpPr>
        <p:spPr>
          <a:xfrm>
            <a:off x="257760" y="193680"/>
            <a:ext cx="9008640" cy="579960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defTabSz="914400">
              <a:lnSpc>
                <a:spcPct val="100000"/>
              </a:lnSpc>
            </a:pPr>
            <a:r>
              <a:rPr b="1" lang="zh-TW" sz="3600" spc="-1" strike="noStrike">
                <a:solidFill>
                  <a:schemeClr val="lt1"/>
                </a:solidFill>
                <a:latin typeface="Microsoft JhengHei Light"/>
                <a:ea typeface="Microsoft JhengHei Light"/>
              </a:rPr>
              <a:t>應用系統上版流程 </a:t>
            </a:r>
            <a:r>
              <a:rPr b="1" lang="en-US" sz="3600" spc="-1" strike="noStrike">
                <a:solidFill>
                  <a:schemeClr val="lt1"/>
                </a:solidFill>
                <a:latin typeface="Microsoft JhengHei Light"/>
                <a:ea typeface="Microsoft JhengHei Light"/>
              </a:rPr>
              <a:t>– </a:t>
            </a:r>
            <a:r>
              <a:rPr b="1" lang="en-US" sz="3600" spc="-1" strike="noStrike">
                <a:solidFill>
                  <a:schemeClr val="lt1"/>
                </a:solidFill>
                <a:latin typeface="Microsoft JhengHei Light"/>
                <a:ea typeface="Microsoft JhengHei Light"/>
              </a:rPr>
              <a:t>Dev to UAT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9" name="圖片 161" descr=""/>
          <p:cNvPicPr/>
          <p:nvPr/>
        </p:nvPicPr>
        <p:blipFill>
          <a:blip r:embed="rId1"/>
          <a:stretch/>
        </p:blipFill>
        <p:spPr>
          <a:xfrm>
            <a:off x="0" y="1085040"/>
            <a:ext cx="10080360" cy="4687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000" cy="723240"/>
          </a:xfrm>
          <a:prstGeom prst="rect">
            <a:avLst/>
          </a:prstGeom>
          <a:noFill/>
          <a:ln w="0">
            <a:noFill/>
          </a:ln>
        </p:spPr>
        <p:txBody>
          <a:bodyPr lIns="100800" rIns="100800" tIns="100800" bIns="100800" anchor="ctr">
            <a:noAutofit/>
          </a:bodyPr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3600" spc="-1" strike="noStrike">
                <a:solidFill>
                  <a:srgbClr val="002060"/>
                </a:solidFill>
                <a:latin typeface="微軟正黑體"/>
                <a:ea typeface="微軟正黑體"/>
              </a:rPr>
              <a:t>Gitlab Merge </a:t>
            </a:r>
            <a:r>
              <a:rPr b="1" lang="zh-TW" sz="3600" spc="-1" strike="noStrike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b="1" lang="en-US" sz="3600" spc="-1" strike="noStrike">
                <a:solidFill>
                  <a:srgbClr val="002060"/>
                </a:solidFill>
                <a:latin typeface="微軟正黑體"/>
                <a:ea typeface="微軟正黑體"/>
              </a:rPr>
              <a:t>Revert </a:t>
            </a:r>
            <a:r>
              <a:rPr b="1" lang="zh-TW" sz="3600" spc="-1" strike="noStrike">
                <a:solidFill>
                  <a:srgbClr val="002060"/>
                </a:solidFill>
                <a:latin typeface="微軟正黑體"/>
                <a:ea typeface="微軟正黑體"/>
              </a:rPr>
              <a:t>操作十一</a:t>
            </a:r>
            <a:endParaRPr b="0" lang="en-US" sz="36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507" name="PlaceHolder 1"/>
          <p:cNvSpPr/>
          <p:nvPr/>
        </p:nvSpPr>
        <p:spPr>
          <a:xfrm>
            <a:off x="206280" y="675360"/>
            <a:ext cx="8667000" cy="516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100800" rIns="100800" tIns="100800" bIns="10080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0" lang="zh-TW" sz="2400" spc="-1" strike="noStrike">
                <a:solidFill>
                  <a:srgbClr val="002060"/>
                </a:solidFill>
                <a:latin typeface="標楷體"/>
                <a:ea typeface="標楷體"/>
              </a:rPr>
              <a:t>確認後再做 </a:t>
            </a:r>
            <a:r>
              <a:rPr b="0" lang="en-US" sz="2400" spc="-1" strike="noStrike">
                <a:solidFill>
                  <a:srgbClr val="002060"/>
                </a:solidFill>
                <a:latin typeface="標楷體"/>
                <a:ea typeface="標楷體"/>
              </a:rPr>
              <a:t>Revert </a:t>
            </a:r>
            <a:r>
              <a:rPr b="0" lang="zh-TW" sz="2400" spc="-1" strike="noStrike">
                <a:solidFill>
                  <a:srgbClr val="002060"/>
                </a:solidFill>
                <a:latin typeface="標楷體"/>
                <a:ea typeface="標楷體"/>
              </a:rPr>
              <a:t>動作 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08" name="圖片 2" descr=""/>
          <p:cNvPicPr/>
          <p:nvPr/>
        </p:nvPicPr>
        <p:blipFill>
          <a:blip r:embed="rId1"/>
          <a:stretch/>
        </p:blipFill>
        <p:spPr>
          <a:xfrm>
            <a:off x="1577880" y="1315080"/>
            <a:ext cx="7214760" cy="480960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000" cy="723240"/>
          </a:xfrm>
          <a:prstGeom prst="rect">
            <a:avLst/>
          </a:prstGeom>
          <a:noFill/>
          <a:ln w="0">
            <a:noFill/>
          </a:ln>
        </p:spPr>
        <p:txBody>
          <a:bodyPr lIns="100800" rIns="100800" tIns="100800" bIns="100800" anchor="ctr">
            <a:noAutofit/>
          </a:bodyPr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3600" spc="-1" strike="noStrike">
                <a:solidFill>
                  <a:srgbClr val="002060"/>
                </a:solidFill>
                <a:latin typeface="微軟正黑體"/>
                <a:ea typeface="微軟正黑體"/>
              </a:rPr>
              <a:t>Gitlab Merge </a:t>
            </a:r>
            <a:r>
              <a:rPr b="1" lang="zh-TW" sz="3600" spc="-1" strike="noStrike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b="1" lang="en-US" sz="3600" spc="-1" strike="noStrike">
                <a:solidFill>
                  <a:srgbClr val="002060"/>
                </a:solidFill>
                <a:latin typeface="微軟正黑體"/>
                <a:ea typeface="微軟正黑體"/>
              </a:rPr>
              <a:t>Revert </a:t>
            </a:r>
            <a:r>
              <a:rPr b="1" lang="zh-TW" sz="3600" spc="-1" strike="noStrike">
                <a:solidFill>
                  <a:srgbClr val="002060"/>
                </a:solidFill>
                <a:latin typeface="微軟正黑體"/>
                <a:ea typeface="微軟正黑體"/>
              </a:rPr>
              <a:t>操作十二</a:t>
            </a:r>
            <a:endParaRPr b="0" lang="en-US" sz="36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510" name="PlaceHolder 1"/>
          <p:cNvSpPr/>
          <p:nvPr/>
        </p:nvSpPr>
        <p:spPr>
          <a:xfrm>
            <a:off x="352440" y="795600"/>
            <a:ext cx="8667000" cy="516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100800" rIns="100800" tIns="100800" bIns="10080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0" lang="zh-TW" sz="2400" spc="-1" strike="noStrike">
                <a:solidFill>
                  <a:srgbClr val="002060"/>
                </a:solidFill>
                <a:latin typeface="標楷體"/>
                <a:ea typeface="標楷體"/>
              </a:rPr>
              <a:t>跳出確認視窗，點選 </a:t>
            </a:r>
            <a:r>
              <a:rPr b="0" lang="en-US" sz="2400" spc="-1" strike="noStrike">
                <a:solidFill>
                  <a:srgbClr val="002060"/>
                </a:solidFill>
                <a:latin typeface="標楷體"/>
                <a:ea typeface="標楷體"/>
              </a:rPr>
              <a:t>Revert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11" name="圖片 2" descr=""/>
          <p:cNvPicPr/>
          <p:nvPr/>
        </p:nvPicPr>
        <p:blipFill>
          <a:blip r:embed="rId1"/>
          <a:stretch/>
        </p:blipFill>
        <p:spPr>
          <a:xfrm>
            <a:off x="1136880" y="1519560"/>
            <a:ext cx="7609320" cy="439848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000" cy="723240"/>
          </a:xfrm>
          <a:prstGeom prst="rect">
            <a:avLst/>
          </a:prstGeom>
          <a:noFill/>
          <a:ln w="0">
            <a:noFill/>
          </a:ln>
        </p:spPr>
        <p:txBody>
          <a:bodyPr lIns="100800" rIns="100800" tIns="100800" bIns="100800" anchor="ctr">
            <a:noAutofit/>
          </a:bodyPr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3600" spc="-1" strike="noStrike">
                <a:solidFill>
                  <a:srgbClr val="002060"/>
                </a:solidFill>
                <a:latin typeface="微軟正黑體"/>
                <a:ea typeface="微軟正黑體"/>
              </a:rPr>
              <a:t>Gitlab Merge </a:t>
            </a:r>
            <a:r>
              <a:rPr b="1" lang="zh-TW" sz="3600" spc="-1" strike="noStrike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b="1" lang="en-US" sz="3600" spc="-1" strike="noStrike">
                <a:solidFill>
                  <a:srgbClr val="002060"/>
                </a:solidFill>
                <a:latin typeface="微軟正黑體"/>
                <a:ea typeface="微軟正黑體"/>
              </a:rPr>
              <a:t>Revert </a:t>
            </a:r>
            <a:r>
              <a:rPr b="1" lang="zh-TW" sz="3600" spc="-1" strike="noStrike">
                <a:solidFill>
                  <a:srgbClr val="002060"/>
                </a:solidFill>
                <a:latin typeface="微軟正黑體"/>
                <a:ea typeface="微軟正黑體"/>
              </a:rPr>
              <a:t>操作十三</a:t>
            </a:r>
            <a:endParaRPr b="0" lang="en-US" sz="36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513" name="PlaceHolder 1"/>
          <p:cNvSpPr/>
          <p:nvPr/>
        </p:nvSpPr>
        <p:spPr>
          <a:xfrm>
            <a:off x="352440" y="795600"/>
            <a:ext cx="8667000" cy="73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100800" rIns="100800" tIns="100800" bIns="10080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0" lang="zh-TW" sz="2400" spc="-1" strike="noStrike">
                <a:solidFill>
                  <a:srgbClr val="002060"/>
                </a:solidFill>
                <a:latin typeface="標楷體"/>
                <a:ea typeface="標楷體"/>
              </a:rPr>
              <a:t>系統會自動開啟 </a:t>
            </a:r>
            <a:r>
              <a:rPr b="0" lang="en-US" sz="2400" spc="-1" strike="noStrike">
                <a:solidFill>
                  <a:srgbClr val="002060"/>
                </a:solidFill>
                <a:latin typeface="標楷體"/>
                <a:ea typeface="標楷體"/>
              </a:rPr>
              <a:t>Merge Request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0" lang="zh-TW" sz="2400" spc="-1" strike="noStrike">
                <a:solidFill>
                  <a:srgbClr val="002060"/>
                </a:solidFill>
                <a:latin typeface="標楷體"/>
                <a:ea typeface="標楷體"/>
              </a:rPr>
              <a:t>將 </a:t>
            </a:r>
            <a:r>
              <a:rPr b="0" lang="en-US" sz="2400" spc="-1" strike="noStrike">
                <a:solidFill>
                  <a:srgbClr val="002060"/>
                </a:solidFill>
                <a:latin typeface="標楷體"/>
                <a:ea typeface="標楷體"/>
              </a:rPr>
              <a:t>Revert branch Merge </a:t>
            </a:r>
            <a:r>
              <a:rPr b="0" lang="zh-TW" sz="2400" spc="-1" strike="noStrike">
                <a:solidFill>
                  <a:srgbClr val="002060"/>
                </a:solidFill>
                <a:latin typeface="標楷體"/>
                <a:ea typeface="標楷體"/>
              </a:rPr>
              <a:t>回 </a:t>
            </a:r>
            <a:r>
              <a:rPr b="0" lang="en-US" sz="2400" spc="-1" strike="noStrike">
                <a:solidFill>
                  <a:srgbClr val="002060"/>
                </a:solidFill>
                <a:latin typeface="標楷體"/>
                <a:ea typeface="標楷體"/>
              </a:rPr>
              <a:t>main branch </a:t>
            </a:r>
            <a:r>
              <a:rPr b="0" lang="zh-TW" sz="2400" spc="-1" strike="noStrike">
                <a:solidFill>
                  <a:srgbClr val="002060"/>
                </a:solidFill>
                <a:latin typeface="標楷體"/>
                <a:ea typeface="標楷體"/>
              </a:rPr>
              <a:t>做 </a:t>
            </a:r>
            <a:r>
              <a:rPr b="0" lang="en-US" sz="2400" spc="-1" strike="noStrike">
                <a:solidFill>
                  <a:srgbClr val="002060"/>
                </a:solidFill>
                <a:latin typeface="標楷體"/>
                <a:ea typeface="標楷體"/>
              </a:rPr>
              <a:t>Revert </a:t>
            </a:r>
            <a:r>
              <a:rPr b="0" lang="zh-TW" sz="2400" spc="-1" strike="noStrike">
                <a:solidFill>
                  <a:srgbClr val="002060"/>
                </a:solidFill>
                <a:latin typeface="標楷體"/>
                <a:ea typeface="標楷體"/>
              </a:rPr>
              <a:t>動作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14" name="圖片 1" descr=""/>
          <p:cNvPicPr/>
          <p:nvPr/>
        </p:nvPicPr>
        <p:blipFill>
          <a:blip r:embed="rId1"/>
          <a:stretch/>
        </p:blipFill>
        <p:spPr>
          <a:xfrm>
            <a:off x="939960" y="2024640"/>
            <a:ext cx="8200800" cy="367632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000" cy="723240"/>
          </a:xfrm>
          <a:prstGeom prst="rect">
            <a:avLst/>
          </a:prstGeom>
          <a:noFill/>
          <a:ln w="0">
            <a:noFill/>
          </a:ln>
        </p:spPr>
        <p:txBody>
          <a:bodyPr lIns="100800" rIns="100800" tIns="100800" bIns="100800" anchor="ctr">
            <a:noAutofit/>
          </a:bodyPr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3600" spc="-1" strike="noStrike">
                <a:solidFill>
                  <a:srgbClr val="002060"/>
                </a:solidFill>
                <a:latin typeface="微軟正黑體"/>
                <a:ea typeface="微軟正黑體"/>
              </a:rPr>
              <a:t>Gitlab Merge </a:t>
            </a:r>
            <a:r>
              <a:rPr b="1" lang="zh-TW" sz="3600" spc="-1" strike="noStrike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b="1" lang="en-US" sz="3600" spc="-1" strike="noStrike">
                <a:solidFill>
                  <a:srgbClr val="002060"/>
                </a:solidFill>
                <a:latin typeface="微軟正黑體"/>
                <a:ea typeface="微軟正黑體"/>
              </a:rPr>
              <a:t>Revert </a:t>
            </a:r>
            <a:r>
              <a:rPr b="1" lang="zh-TW" sz="3600" spc="-1" strike="noStrike">
                <a:solidFill>
                  <a:srgbClr val="002060"/>
                </a:solidFill>
                <a:latin typeface="微軟正黑體"/>
                <a:ea typeface="微軟正黑體"/>
              </a:rPr>
              <a:t>操作十四</a:t>
            </a:r>
            <a:endParaRPr b="0" lang="en-US" sz="36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516" name="PlaceHolder 1"/>
          <p:cNvSpPr/>
          <p:nvPr/>
        </p:nvSpPr>
        <p:spPr>
          <a:xfrm>
            <a:off x="324720" y="716400"/>
            <a:ext cx="8667000" cy="73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100800" rIns="100800" tIns="100800" bIns="10080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0" lang="zh-TW" sz="2400" spc="-1" strike="noStrike">
                <a:solidFill>
                  <a:srgbClr val="002060"/>
                </a:solidFill>
                <a:latin typeface="標楷體"/>
                <a:ea typeface="標楷體"/>
              </a:rPr>
              <a:t>同前面 </a:t>
            </a:r>
            <a:r>
              <a:rPr b="0" lang="en-US" sz="2400" spc="-1" strike="noStrike">
                <a:solidFill>
                  <a:srgbClr val="002060"/>
                </a:solidFill>
                <a:latin typeface="標楷體"/>
                <a:ea typeface="標楷體"/>
              </a:rPr>
              <a:t>Merge </a:t>
            </a:r>
            <a:r>
              <a:rPr b="0" lang="zh-TW" sz="2400" spc="-1" strike="noStrike">
                <a:solidFill>
                  <a:srgbClr val="002060"/>
                </a:solidFill>
                <a:latin typeface="標楷體"/>
                <a:ea typeface="標楷體"/>
              </a:rPr>
              <a:t>動作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0" lang="zh-TW" sz="2400" spc="-1" strike="noStrike">
                <a:solidFill>
                  <a:srgbClr val="002060"/>
                </a:solidFill>
                <a:latin typeface="標楷體"/>
                <a:ea typeface="標楷體"/>
              </a:rPr>
              <a:t>建立 </a:t>
            </a:r>
            <a:r>
              <a:rPr b="0" lang="en-US" sz="2400" spc="-1" strike="noStrike">
                <a:solidFill>
                  <a:srgbClr val="002060"/>
                </a:solidFill>
                <a:latin typeface="標楷體"/>
                <a:ea typeface="標楷體"/>
              </a:rPr>
              <a:t>Revert Merge Request </a:t>
            </a:r>
            <a:r>
              <a:rPr b="0" lang="zh-TW" sz="2400" spc="-1" strike="noStrike">
                <a:solidFill>
                  <a:srgbClr val="002060"/>
                </a:solidFill>
                <a:latin typeface="標楷體"/>
                <a:ea typeface="標楷體"/>
              </a:rPr>
              <a:t>後 </a:t>
            </a:r>
            <a:r>
              <a:rPr b="0" lang="en-US" sz="2400" spc="-1" strike="noStrike">
                <a:solidFill>
                  <a:srgbClr val="002060"/>
                </a:solidFill>
                <a:latin typeface="標楷體"/>
                <a:ea typeface="標楷體"/>
              </a:rPr>
              <a:t>,</a:t>
            </a:r>
            <a:r>
              <a:rPr b="0" lang="zh-TW" sz="2400" spc="-1" strike="noStrike">
                <a:solidFill>
                  <a:srgbClr val="002060"/>
                </a:solidFill>
                <a:latin typeface="標楷體"/>
                <a:ea typeface="標楷體"/>
              </a:rPr>
              <a:t>確認後點擊 </a:t>
            </a:r>
            <a:r>
              <a:rPr b="0" lang="en-US" sz="2400" spc="-1" strike="noStrike">
                <a:solidFill>
                  <a:srgbClr val="002060"/>
                </a:solidFill>
                <a:latin typeface="標楷體"/>
                <a:ea typeface="標楷體"/>
              </a:rPr>
              <a:t>Merge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17" name="圖片 2" descr=""/>
          <p:cNvPicPr/>
          <p:nvPr/>
        </p:nvPicPr>
        <p:blipFill>
          <a:blip r:embed="rId1"/>
          <a:stretch/>
        </p:blipFill>
        <p:spPr>
          <a:xfrm>
            <a:off x="2316240" y="3872160"/>
            <a:ext cx="7183080" cy="2156760"/>
          </a:xfrm>
          <a:prstGeom prst="rect">
            <a:avLst/>
          </a:prstGeom>
          <a:ln w="0">
            <a:solidFill>
              <a:srgbClr val="4f81bd"/>
            </a:solidFill>
          </a:ln>
        </p:spPr>
      </p:pic>
      <p:pic>
        <p:nvPicPr>
          <p:cNvPr id="518" name="圖片 1" descr=""/>
          <p:cNvPicPr/>
          <p:nvPr/>
        </p:nvPicPr>
        <p:blipFill>
          <a:blip r:embed="rId2"/>
          <a:stretch/>
        </p:blipFill>
        <p:spPr>
          <a:xfrm>
            <a:off x="662760" y="1631160"/>
            <a:ext cx="7991280" cy="191412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000" cy="723240"/>
          </a:xfrm>
          <a:prstGeom prst="rect">
            <a:avLst/>
          </a:prstGeom>
          <a:noFill/>
          <a:ln w="0">
            <a:noFill/>
          </a:ln>
        </p:spPr>
        <p:txBody>
          <a:bodyPr lIns="100800" rIns="100800" tIns="100800" bIns="100800" anchor="ctr">
            <a:noAutofit/>
          </a:bodyPr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3600" spc="-1" strike="noStrike">
                <a:solidFill>
                  <a:srgbClr val="002060"/>
                </a:solidFill>
                <a:latin typeface="微軟正黑體"/>
                <a:ea typeface="微軟正黑體"/>
              </a:rPr>
              <a:t>Gitlab Merge </a:t>
            </a:r>
            <a:r>
              <a:rPr b="1" lang="zh-TW" sz="3600" spc="-1" strike="noStrike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b="1" lang="en-US" sz="3600" spc="-1" strike="noStrike">
                <a:solidFill>
                  <a:srgbClr val="002060"/>
                </a:solidFill>
                <a:latin typeface="微軟正黑體"/>
                <a:ea typeface="微軟正黑體"/>
              </a:rPr>
              <a:t>Revert </a:t>
            </a:r>
            <a:r>
              <a:rPr b="1" lang="zh-TW" sz="3600" spc="-1" strike="noStrike">
                <a:solidFill>
                  <a:srgbClr val="002060"/>
                </a:solidFill>
                <a:latin typeface="微軟正黑體"/>
                <a:ea typeface="微軟正黑體"/>
              </a:rPr>
              <a:t>操作十五</a:t>
            </a:r>
            <a:endParaRPr b="0" lang="en-US" sz="36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520" name="PlaceHolder 1"/>
          <p:cNvSpPr/>
          <p:nvPr/>
        </p:nvSpPr>
        <p:spPr>
          <a:xfrm>
            <a:off x="324720" y="716400"/>
            <a:ext cx="8667000" cy="73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100800" rIns="100800" tIns="100800" bIns="10080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0" lang="zh-TW" sz="2400" spc="-1" strike="noStrike">
                <a:solidFill>
                  <a:srgbClr val="002060"/>
                </a:solidFill>
                <a:latin typeface="標楷體"/>
                <a:ea typeface="標楷體"/>
              </a:rPr>
              <a:t>確認將 </a:t>
            </a:r>
            <a:r>
              <a:rPr b="0" lang="en-US" sz="2400" spc="-1" strike="noStrike">
                <a:solidFill>
                  <a:srgbClr val="002060"/>
                </a:solidFill>
                <a:latin typeface="標楷體"/>
                <a:ea typeface="標楷體"/>
              </a:rPr>
              <a:t>Revert branch Merge </a:t>
            </a:r>
            <a:r>
              <a:rPr b="0" lang="zh-TW" sz="2400" spc="-1" strike="noStrike">
                <a:solidFill>
                  <a:srgbClr val="002060"/>
                </a:solidFill>
                <a:latin typeface="標楷體"/>
                <a:ea typeface="標楷體"/>
              </a:rPr>
              <a:t>回 </a:t>
            </a:r>
            <a:r>
              <a:rPr b="0" lang="en-US" sz="2400" spc="-1" strike="noStrike">
                <a:solidFill>
                  <a:srgbClr val="002060"/>
                </a:solidFill>
                <a:latin typeface="標楷體"/>
                <a:ea typeface="標楷體"/>
              </a:rPr>
              <a:t>main </a:t>
            </a:r>
            <a:r>
              <a:rPr b="0" lang="zh-TW" sz="2400" spc="-1" strike="noStrike">
                <a:solidFill>
                  <a:srgbClr val="002060"/>
                </a:solidFill>
                <a:latin typeface="標楷體"/>
                <a:ea typeface="標楷體"/>
              </a:rPr>
              <a:t>分支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21" name="圖片 1" descr=""/>
          <p:cNvPicPr/>
          <p:nvPr/>
        </p:nvPicPr>
        <p:blipFill>
          <a:blip r:embed="rId1"/>
          <a:stretch/>
        </p:blipFill>
        <p:spPr>
          <a:xfrm>
            <a:off x="1916640" y="1440000"/>
            <a:ext cx="6110640" cy="485136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000" cy="723240"/>
          </a:xfrm>
          <a:prstGeom prst="rect">
            <a:avLst/>
          </a:prstGeom>
          <a:noFill/>
          <a:ln w="0">
            <a:noFill/>
          </a:ln>
        </p:spPr>
        <p:txBody>
          <a:bodyPr lIns="100800" rIns="100800" tIns="100800" bIns="100800" anchor="ctr">
            <a:noAutofit/>
          </a:bodyPr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3600" spc="-1" strike="noStrike">
                <a:solidFill>
                  <a:srgbClr val="002060"/>
                </a:solidFill>
                <a:latin typeface="微軟正黑體"/>
                <a:ea typeface="微軟正黑體"/>
              </a:rPr>
              <a:t>Gitlab Merge </a:t>
            </a:r>
            <a:r>
              <a:rPr b="1" lang="zh-TW" sz="3600" spc="-1" strike="noStrike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b="1" lang="en-US" sz="3600" spc="-1" strike="noStrike">
                <a:solidFill>
                  <a:srgbClr val="002060"/>
                </a:solidFill>
                <a:latin typeface="微軟正黑體"/>
                <a:ea typeface="微軟正黑體"/>
              </a:rPr>
              <a:t>Revert </a:t>
            </a:r>
            <a:r>
              <a:rPr b="1" lang="zh-TW" sz="3600" spc="-1" strike="noStrike">
                <a:solidFill>
                  <a:srgbClr val="002060"/>
                </a:solidFill>
                <a:latin typeface="微軟正黑體"/>
                <a:ea typeface="微軟正黑體"/>
              </a:rPr>
              <a:t>操作十六</a:t>
            </a:r>
            <a:endParaRPr b="0" lang="en-US" sz="36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523" name="PlaceHolder 1"/>
          <p:cNvSpPr/>
          <p:nvPr/>
        </p:nvSpPr>
        <p:spPr>
          <a:xfrm>
            <a:off x="334080" y="795600"/>
            <a:ext cx="8667000" cy="644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100800" rIns="100800" tIns="100800" bIns="10080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0" lang="zh-TW" sz="2400" spc="-1" strike="noStrike">
                <a:solidFill>
                  <a:srgbClr val="002060"/>
                </a:solidFill>
                <a:latin typeface="標楷體"/>
                <a:ea typeface="標楷體"/>
              </a:rPr>
              <a:t>確認 </a:t>
            </a:r>
            <a:r>
              <a:rPr b="0" lang="en-US" sz="2400" spc="-1" strike="noStrike">
                <a:solidFill>
                  <a:srgbClr val="002060"/>
                </a:solidFill>
                <a:latin typeface="標楷體"/>
                <a:ea typeface="標楷體"/>
              </a:rPr>
              <a:t>main branch </a:t>
            </a:r>
            <a:r>
              <a:rPr b="0" lang="zh-TW" sz="2400" spc="-1" strike="noStrike">
                <a:solidFill>
                  <a:srgbClr val="002060"/>
                </a:solidFill>
                <a:latin typeface="標楷體"/>
                <a:ea typeface="標楷體"/>
              </a:rPr>
              <a:t>是否已將 </a:t>
            </a:r>
            <a:r>
              <a:rPr b="0" lang="en-US" sz="2400" spc="-1" strike="noStrike">
                <a:solidFill>
                  <a:srgbClr val="002060"/>
                </a:solidFill>
                <a:latin typeface="標楷體"/>
                <a:ea typeface="標楷體"/>
              </a:rPr>
              <a:t>Feature_#17 </a:t>
            </a:r>
            <a:r>
              <a:rPr b="0" lang="zh-TW" sz="2400" spc="-1" strike="noStrike">
                <a:solidFill>
                  <a:srgbClr val="002060"/>
                </a:solidFill>
                <a:latin typeface="標楷體"/>
                <a:ea typeface="標楷體"/>
              </a:rPr>
              <a:t>版本刪除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24" name="圖片 1" descr=""/>
          <p:cNvPicPr/>
          <p:nvPr/>
        </p:nvPicPr>
        <p:blipFill>
          <a:blip r:embed="rId1"/>
          <a:stretch/>
        </p:blipFill>
        <p:spPr>
          <a:xfrm>
            <a:off x="1171080" y="1440000"/>
            <a:ext cx="7830000" cy="469152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rIns="100800" tIns="100800" bIns="100800" anchor="ctr">
            <a:noAutofit/>
          </a:bodyPr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3600" spc="-1" strike="noStrike">
                <a:solidFill>
                  <a:srgbClr val="002060"/>
                </a:solidFill>
                <a:latin typeface="微軟正黑體"/>
                <a:ea typeface="微軟正黑體"/>
              </a:rPr>
              <a:t>Gitlab Tag </a:t>
            </a:r>
            <a:r>
              <a:rPr b="1" lang="zh-TW" sz="3600" spc="-1" strike="noStrike">
                <a:solidFill>
                  <a:srgbClr val="002060"/>
                </a:solidFill>
                <a:latin typeface="微軟正黑體"/>
                <a:ea typeface="微軟正黑體"/>
              </a:rPr>
              <a:t>命名規則</a:t>
            </a:r>
            <a:endParaRPr b="0" lang="en-US" sz="36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526" name="PlaceHolder 1"/>
          <p:cNvSpPr/>
          <p:nvPr/>
        </p:nvSpPr>
        <p:spPr>
          <a:xfrm>
            <a:off x="386640" y="674280"/>
            <a:ext cx="9869400" cy="5153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100800" rIns="100800" tIns="100800" bIns="10080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0" lang="en-US" sz="2400" spc="-1" strike="noStrike">
                <a:solidFill>
                  <a:srgbClr val="002060"/>
                </a:solidFill>
                <a:latin typeface="標楷體"/>
                <a:ea typeface="標楷體"/>
              </a:rPr>
              <a:t>Stage</a:t>
            </a:r>
            <a:r>
              <a:rPr b="0" lang="en-US" sz="2400" spc="-1" strike="noStrike">
                <a:solidFill>
                  <a:srgbClr val="002060"/>
                </a:solidFill>
                <a:latin typeface="標楷體"/>
                <a:ea typeface="標楷體"/>
              </a:rPr>
              <a:t> Tag : v20240816.001_t24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0" lang="en-US" sz="2400" spc="-1" strike="noStrike">
                <a:solidFill>
                  <a:srgbClr val="002060"/>
                </a:solidFill>
                <a:latin typeface="標楷體"/>
                <a:ea typeface="標楷體"/>
              </a:rPr>
              <a:t>( </a:t>
            </a:r>
            <a:r>
              <a:rPr b="0" lang="en-US" sz="2400" spc="-1" strike="noStrike">
                <a:solidFill>
                  <a:srgbClr val="ff0000"/>
                </a:solidFill>
                <a:latin typeface="標楷體"/>
                <a:ea typeface="標楷體"/>
              </a:rPr>
              <a:t>v</a:t>
            </a:r>
            <a:r>
              <a:rPr b="0" lang="en-US" sz="2400" spc="-1" strike="noStrike">
                <a:solidFill>
                  <a:srgbClr val="002060"/>
                </a:solidFill>
                <a:latin typeface="標楷體"/>
                <a:ea typeface="標楷體"/>
              </a:rPr>
              <a:t> + </a:t>
            </a:r>
            <a:r>
              <a:rPr b="0" lang="zh-TW" sz="2400" spc="-1" strike="noStrike">
                <a:solidFill>
                  <a:srgbClr val="ff0000"/>
                </a:solidFill>
                <a:latin typeface="標楷體"/>
                <a:ea typeface="標楷體"/>
              </a:rPr>
              <a:t>西元日期</a:t>
            </a:r>
            <a:r>
              <a:rPr b="0" lang="en-US" sz="2400" spc="-1" strike="noStrike">
                <a:solidFill>
                  <a:srgbClr val="ff0000"/>
                </a:solidFill>
                <a:latin typeface="標楷體"/>
                <a:ea typeface="標楷體"/>
              </a:rPr>
              <a:t>8</a:t>
            </a:r>
            <a:r>
              <a:rPr b="0" lang="zh-TW" sz="2400" spc="-1" strike="noStrike">
                <a:solidFill>
                  <a:srgbClr val="ff0000"/>
                </a:solidFill>
                <a:latin typeface="標楷體"/>
                <a:ea typeface="標楷體"/>
              </a:rPr>
              <a:t>碼 </a:t>
            </a:r>
            <a:r>
              <a:rPr b="0" lang="en-US" sz="2400" spc="-1" strike="noStrike">
                <a:solidFill>
                  <a:srgbClr val="002060"/>
                </a:solidFill>
                <a:latin typeface="標楷體"/>
                <a:ea typeface="標楷體"/>
              </a:rPr>
              <a:t>+ </a:t>
            </a:r>
            <a:r>
              <a:rPr b="0" lang="en-US" sz="2400" spc="-1" strike="noStrike">
                <a:solidFill>
                  <a:srgbClr val="ff0000"/>
                </a:solidFill>
                <a:latin typeface="標楷體"/>
                <a:ea typeface="標楷體"/>
              </a:rPr>
              <a:t>.</a:t>
            </a:r>
            <a:r>
              <a:rPr b="0" lang="zh-TW" sz="2400" spc="-1" strike="noStrike">
                <a:solidFill>
                  <a:srgbClr val="ff0000"/>
                </a:solidFill>
                <a:latin typeface="標楷體"/>
                <a:ea typeface="標楷體"/>
              </a:rPr>
              <a:t>當日流水號 </a:t>
            </a:r>
            <a:r>
              <a:rPr b="0" lang="en-US" sz="2400" spc="-1" strike="noStrike">
                <a:solidFill>
                  <a:srgbClr val="002060"/>
                </a:solidFill>
                <a:latin typeface="標楷體"/>
                <a:ea typeface="標楷體"/>
              </a:rPr>
              <a:t>+ </a:t>
            </a:r>
            <a:r>
              <a:rPr b="0" lang="en-US" sz="2400" spc="-1" strike="noStrike">
                <a:solidFill>
                  <a:srgbClr val="ff0000"/>
                </a:solidFill>
                <a:latin typeface="標楷體"/>
                <a:ea typeface="標楷體"/>
              </a:rPr>
              <a:t>_</a:t>
            </a:r>
            <a:r>
              <a:rPr b="0" lang="en-US" sz="2400" spc="-1" strike="noStrike">
                <a:solidFill>
                  <a:srgbClr val="002060"/>
                </a:solidFill>
                <a:latin typeface="標楷體"/>
                <a:ea typeface="標楷體"/>
              </a:rPr>
              <a:t> + </a:t>
            </a:r>
            <a:r>
              <a:rPr b="0" lang="zh-TW" sz="2400" spc="-1" strike="noStrike">
                <a:solidFill>
                  <a:srgbClr val="ff0000"/>
                </a:solidFill>
                <a:latin typeface="標楷體"/>
                <a:ea typeface="標楷體"/>
              </a:rPr>
              <a:t>專案名稱</a:t>
            </a:r>
            <a:r>
              <a:rPr b="0" lang="en-US" sz="2400" spc="-1" strike="noStrike">
                <a:solidFill>
                  <a:srgbClr val="002060"/>
                </a:solidFill>
                <a:latin typeface="標楷體"/>
                <a:ea typeface="標楷體"/>
              </a:rPr>
              <a:t>)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0" lang="en-US" sz="2400" spc="-1" strike="noStrike">
                <a:solidFill>
                  <a:srgbClr val="002060"/>
                </a:solidFill>
                <a:latin typeface="標楷體"/>
                <a:ea typeface="標楷體"/>
              </a:rPr>
              <a:t>SIT Tag : s20240816.001_t24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0" lang="en-US" sz="2400" spc="-1" strike="noStrike">
                <a:solidFill>
                  <a:srgbClr val="002060"/>
                </a:solidFill>
                <a:latin typeface="標楷體"/>
                <a:ea typeface="標楷體"/>
              </a:rPr>
              <a:t>( </a:t>
            </a:r>
            <a:r>
              <a:rPr b="0" lang="en-US" sz="2400" spc="-1" strike="noStrike">
                <a:solidFill>
                  <a:srgbClr val="ff0000"/>
                </a:solidFill>
                <a:latin typeface="標楷體"/>
                <a:ea typeface="標楷體"/>
              </a:rPr>
              <a:t>s</a:t>
            </a:r>
            <a:r>
              <a:rPr b="0" lang="en-US" sz="2400" spc="-1" strike="noStrike">
                <a:solidFill>
                  <a:srgbClr val="002060"/>
                </a:solidFill>
                <a:latin typeface="標楷體"/>
                <a:ea typeface="標楷體"/>
              </a:rPr>
              <a:t> + </a:t>
            </a:r>
            <a:r>
              <a:rPr b="0" lang="zh-TW" sz="2400" spc="-1" strike="noStrike">
                <a:solidFill>
                  <a:srgbClr val="ff0000"/>
                </a:solidFill>
                <a:latin typeface="標楷體"/>
                <a:ea typeface="標楷體"/>
              </a:rPr>
              <a:t>西元日期</a:t>
            </a:r>
            <a:r>
              <a:rPr b="0" lang="en-US" sz="2400" spc="-1" strike="noStrike">
                <a:solidFill>
                  <a:srgbClr val="ff0000"/>
                </a:solidFill>
                <a:latin typeface="標楷體"/>
                <a:ea typeface="標楷體"/>
              </a:rPr>
              <a:t>8</a:t>
            </a:r>
            <a:r>
              <a:rPr b="0" lang="zh-TW" sz="2400" spc="-1" strike="noStrike">
                <a:solidFill>
                  <a:srgbClr val="ff0000"/>
                </a:solidFill>
                <a:latin typeface="標楷體"/>
                <a:ea typeface="標楷體"/>
              </a:rPr>
              <a:t>碼</a:t>
            </a:r>
            <a:r>
              <a:rPr b="0" lang="en-US" sz="2400" spc="-1" strike="noStrike">
                <a:solidFill>
                  <a:srgbClr val="002060"/>
                </a:solidFill>
                <a:latin typeface="標楷體"/>
                <a:ea typeface="標楷體"/>
              </a:rPr>
              <a:t> </a:t>
            </a:r>
            <a:r>
              <a:rPr b="0" lang="en-US" sz="2400" spc="-1" strike="noStrike">
                <a:solidFill>
                  <a:srgbClr val="002060"/>
                </a:solidFill>
                <a:latin typeface="標楷體"/>
                <a:ea typeface="標楷體"/>
              </a:rPr>
              <a:t>+ </a:t>
            </a:r>
            <a:r>
              <a:rPr b="0" lang="en-US" sz="2400" spc="-1" strike="noStrike">
                <a:solidFill>
                  <a:srgbClr val="ff0000"/>
                </a:solidFill>
                <a:latin typeface="標楷體"/>
                <a:ea typeface="標楷體"/>
              </a:rPr>
              <a:t>.</a:t>
            </a:r>
            <a:r>
              <a:rPr b="0" lang="zh-TW" sz="2400" spc="-1" strike="noStrike">
                <a:solidFill>
                  <a:srgbClr val="ff0000"/>
                </a:solidFill>
                <a:latin typeface="標楷體"/>
                <a:ea typeface="標楷體"/>
              </a:rPr>
              <a:t>當日流水號 </a:t>
            </a:r>
            <a:r>
              <a:rPr b="0" lang="en-US" sz="2400" spc="-1" strike="noStrike">
                <a:solidFill>
                  <a:srgbClr val="002060"/>
                </a:solidFill>
                <a:latin typeface="標楷體"/>
                <a:ea typeface="標楷體"/>
              </a:rPr>
              <a:t>+ </a:t>
            </a:r>
            <a:r>
              <a:rPr b="0" lang="en-US" sz="2400" spc="-1" strike="noStrike">
                <a:solidFill>
                  <a:srgbClr val="ff0000"/>
                </a:solidFill>
                <a:latin typeface="標楷體"/>
                <a:ea typeface="標楷體"/>
              </a:rPr>
              <a:t>_</a:t>
            </a:r>
            <a:r>
              <a:rPr b="0" lang="en-US" sz="2400" spc="-1" strike="noStrike">
                <a:solidFill>
                  <a:srgbClr val="002060"/>
                </a:solidFill>
                <a:latin typeface="標楷體"/>
                <a:ea typeface="標楷體"/>
              </a:rPr>
              <a:t> + </a:t>
            </a:r>
            <a:r>
              <a:rPr b="0" lang="zh-TW" sz="2400" spc="-1" strike="noStrike">
                <a:solidFill>
                  <a:srgbClr val="ff0000"/>
                </a:solidFill>
                <a:latin typeface="標楷體"/>
                <a:ea typeface="標楷體"/>
              </a:rPr>
              <a:t>專案名稱</a:t>
            </a:r>
            <a:r>
              <a:rPr b="0" lang="en-US" sz="2400" spc="-1" strike="noStrike">
                <a:solidFill>
                  <a:srgbClr val="002060"/>
                </a:solidFill>
                <a:latin typeface="標楷體"/>
                <a:ea typeface="標楷體"/>
              </a:rPr>
              <a:t>)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0" lang="zh-TW" sz="2400" spc="-1" strike="noStrike">
                <a:solidFill>
                  <a:srgbClr val="002060"/>
                </a:solidFill>
                <a:latin typeface="標楷體"/>
                <a:ea typeface="標楷體"/>
              </a:rPr>
              <a:t>緊急上版 </a:t>
            </a:r>
            <a:r>
              <a:rPr b="0" lang="en-US" sz="2400" spc="-1" strike="noStrike">
                <a:solidFill>
                  <a:srgbClr val="002060"/>
                </a:solidFill>
                <a:latin typeface="標楷體"/>
                <a:ea typeface="標楷體"/>
              </a:rPr>
              <a:t>Tag : e20240816.001_t24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0" lang="en-US" sz="2400" spc="-1" strike="noStrike">
                <a:solidFill>
                  <a:srgbClr val="002060"/>
                </a:solidFill>
                <a:latin typeface="標楷體"/>
                <a:ea typeface="標楷體"/>
              </a:rPr>
              <a:t>( </a:t>
            </a:r>
            <a:r>
              <a:rPr b="0" lang="en-US" sz="2400" spc="-1" strike="noStrike">
                <a:solidFill>
                  <a:srgbClr val="ff0000"/>
                </a:solidFill>
                <a:latin typeface="標楷體"/>
                <a:ea typeface="標楷體"/>
              </a:rPr>
              <a:t>e</a:t>
            </a:r>
            <a:r>
              <a:rPr b="0" lang="en-US" sz="2400" spc="-1" strike="noStrike">
                <a:solidFill>
                  <a:srgbClr val="002060"/>
                </a:solidFill>
                <a:latin typeface="標楷體"/>
                <a:ea typeface="標楷體"/>
              </a:rPr>
              <a:t> + </a:t>
            </a:r>
            <a:r>
              <a:rPr b="0" lang="zh-TW" sz="2400" spc="-1" strike="noStrike">
                <a:solidFill>
                  <a:srgbClr val="ff0000"/>
                </a:solidFill>
                <a:latin typeface="標楷體"/>
                <a:ea typeface="標楷體"/>
              </a:rPr>
              <a:t>西元日期</a:t>
            </a:r>
            <a:r>
              <a:rPr b="0" lang="en-US" sz="2400" spc="-1" strike="noStrike">
                <a:solidFill>
                  <a:srgbClr val="ff0000"/>
                </a:solidFill>
                <a:latin typeface="標楷體"/>
                <a:ea typeface="標楷體"/>
              </a:rPr>
              <a:t>8</a:t>
            </a:r>
            <a:r>
              <a:rPr b="0" lang="zh-TW" sz="2400" spc="-1" strike="noStrike">
                <a:solidFill>
                  <a:srgbClr val="ff0000"/>
                </a:solidFill>
                <a:latin typeface="標楷體"/>
                <a:ea typeface="標楷體"/>
              </a:rPr>
              <a:t>碼</a:t>
            </a:r>
            <a:r>
              <a:rPr b="0" lang="en-US" sz="2400" spc="-1" strike="noStrike">
                <a:solidFill>
                  <a:srgbClr val="002060"/>
                </a:solidFill>
                <a:latin typeface="標楷體"/>
                <a:ea typeface="標楷體"/>
              </a:rPr>
              <a:t> </a:t>
            </a:r>
            <a:r>
              <a:rPr b="0" lang="en-US" sz="2400" spc="-1" strike="noStrike">
                <a:solidFill>
                  <a:srgbClr val="002060"/>
                </a:solidFill>
                <a:latin typeface="標楷體"/>
                <a:ea typeface="標楷體"/>
              </a:rPr>
              <a:t>+ </a:t>
            </a:r>
            <a:r>
              <a:rPr b="0" lang="en-US" sz="2400" spc="-1" strike="noStrike">
                <a:solidFill>
                  <a:srgbClr val="ff0000"/>
                </a:solidFill>
                <a:latin typeface="標楷體"/>
                <a:ea typeface="標楷體"/>
              </a:rPr>
              <a:t>.</a:t>
            </a:r>
            <a:r>
              <a:rPr b="0" lang="zh-TW" sz="2400" spc="-1" strike="noStrike">
                <a:solidFill>
                  <a:srgbClr val="ff0000"/>
                </a:solidFill>
                <a:latin typeface="標楷體"/>
                <a:ea typeface="標楷體"/>
              </a:rPr>
              <a:t>當日流水號 </a:t>
            </a:r>
            <a:r>
              <a:rPr b="0" lang="en-US" sz="2400" spc="-1" strike="noStrike">
                <a:solidFill>
                  <a:srgbClr val="002060"/>
                </a:solidFill>
                <a:latin typeface="標楷體"/>
                <a:ea typeface="標楷體"/>
              </a:rPr>
              <a:t>+ </a:t>
            </a:r>
            <a:r>
              <a:rPr b="0" lang="en-US" sz="2400" spc="-1" strike="noStrike">
                <a:solidFill>
                  <a:srgbClr val="ff0000"/>
                </a:solidFill>
                <a:latin typeface="標楷體"/>
                <a:ea typeface="標楷體"/>
              </a:rPr>
              <a:t>_</a:t>
            </a:r>
            <a:r>
              <a:rPr b="0" lang="en-US" sz="2400" spc="-1" strike="noStrike">
                <a:solidFill>
                  <a:srgbClr val="002060"/>
                </a:solidFill>
                <a:latin typeface="標楷體"/>
                <a:ea typeface="標楷體"/>
              </a:rPr>
              <a:t> + </a:t>
            </a:r>
            <a:r>
              <a:rPr b="0" lang="zh-TW" sz="2400" spc="-1" strike="noStrike">
                <a:solidFill>
                  <a:srgbClr val="ff0000"/>
                </a:solidFill>
                <a:latin typeface="標楷體"/>
                <a:ea typeface="標楷體"/>
              </a:rPr>
              <a:t>專案名稱</a:t>
            </a:r>
            <a:r>
              <a:rPr b="0" lang="en-US" sz="2400" spc="-1" strike="noStrike">
                <a:solidFill>
                  <a:srgbClr val="002060"/>
                </a:solidFill>
                <a:latin typeface="標楷體"/>
                <a:ea typeface="標楷體"/>
              </a:rPr>
              <a:t>)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000" cy="723240"/>
          </a:xfrm>
          <a:prstGeom prst="rect">
            <a:avLst/>
          </a:prstGeom>
          <a:noFill/>
          <a:ln w="0">
            <a:noFill/>
          </a:ln>
        </p:spPr>
        <p:txBody>
          <a:bodyPr lIns="100800" rIns="100800" tIns="100800" bIns="100800" anchor="ctr">
            <a:noAutofit/>
          </a:bodyPr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3600" spc="-1" strike="noStrike">
                <a:solidFill>
                  <a:srgbClr val="002060"/>
                </a:solidFill>
                <a:latin typeface="微軟正黑體"/>
                <a:ea typeface="微軟正黑體"/>
              </a:rPr>
              <a:t>Gitlab Create Tag (</a:t>
            </a:r>
            <a:r>
              <a:rPr b="1" lang="zh-TW" sz="3600" spc="-1" strike="noStrike">
                <a:solidFill>
                  <a:srgbClr val="002060"/>
                </a:solidFill>
                <a:latin typeface="微軟正黑體"/>
                <a:ea typeface="微軟正黑體"/>
              </a:rPr>
              <a:t>一</a:t>
            </a:r>
            <a:r>
              <a:rPr b="1" lang="en-US" sz="3600" spc="-1" strike="noStrike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b="0" lang="en-US" sz="3600" spc="-1" strike="noStrike">
              <a:solidFill>
                <a:schemeClr val="dk1"/>
              </a:solidFill>
              <a:latin typeface="Arial"/>
            </a:endParaRPr>
          </a:p>
        </p:txBody>
      </p:sp>
      <p:pic>
        <p:nvPicPr>
          <p:cNvPr id="528" name="圖片 1" descr=""/>
          <p:cNvPicPr/>
          <p:nvPr/>
        </p:nvPicPr>
        <p:blipFill>
          <a:blip r:embed="rId1"/>
          <a:stretch/>
        </p:blipFill>
        <p:spPr>
          <a:xfrm>
            <a:off x="201600" y="1141560"/>
            <a:ext cx="9751680" cy="432540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000" cy="723240"/>
          </a:xfrm>
          <a:prstGeom prst="rect">
            <a:avLst/>
          </a:prstGeom>
          <a:noFill/>
          <a:ln w="0">
            <a:noFill/>
          </a:ln>
        </p:spPr>
        <p:txBody>
          <a:bodyPr lIns="100800" rIns="100800" tIns="100800" bIns="100800" anchor="ctr">
            <a:noAutofit/>
          </a:bodyPr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3600" spc="-1" strike="noStrike">
                <a:solidFill>
                  <a:srgbClr val="002060"/>
                </a:solidFill>
                <a:latin typeface="微軟正黑體"/>
                <a:ea typeface="微軟正黑體"/>
              </a:rPr>
              <a:t>Gitlab Create Tag (</a:t>
            </a:r>
            <a:r>
              <a:rPr b="1" lang="zh-TW" sz="3600" spc="-1" strike="noStrike">
                <a:solidFill>
                  <a:srgbClr val="002060"/>
                </a:solidFill>
                <a:latin typeface="微軟正黑體"/>
                <a:ea typeface="微軟正黑體"/>
              </a:rPr>
              <a:t>二</a:t>
            </a:r>
            <a:r>
              <a:rPr b="1" lang="en-US" sz="3600" spc="-1" strike="noStrike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b="0" lang="en-US" sz="3600" spc="-1" strike="noStrike">
              <a:solidFill>
                <a:schemeClr val="dk1"/>
              </a:solidFill>
              <a:latin typeface="Arial"/>
            </a:endParaRPr>
          </a:p>
        </p:txBody>
      </p:sp>
      <p:pic>
        <p:nvPicPr>
          <p:cNvPr id="530" name="圖片 3" descr=""/>
          <p:cNvPicPr/>
          <p:nvPr/>
        </p:nvPicPr>
        <p:blipFill>
          <a:blip r:embed="rId1"/>
          <a:stretch/>
        </p:blipFill>
        <p:spPr>
          <a:xfrm>
            <a:off x="1331640" y="938160"/>
            <a:ext cx="7660800" cy="518904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000" cy="723240"/>
          </a:xfrm>
          <a:prstGeom prst="rect">
            <a:avLst/>
          </a:prstGeom>
          <a:noFill/>
          <a:ln w="0">
            <a:noFill/>
          </a:ln>
        </p:spPr>
        <p:txBody>
          <a:bodyPr lIns="100800" rIns="100800" tIns="100800" bIns="100800" anchor="ctr">
            <a:noAutofit/>
          </a:bodyPr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3600" spc="-1" strike="noStrike">
                <a:solidFill>
                  <a:srgbClr val="002060"/>
                </a:solidFill>
                <a:latin typeface="微軟正黑體"/>
                <a:ea typeface="微軟正黑體"/>
              </a:rPr>
              <a:t>Gitlab Create Tag (</a:t>
            </a:r>
            <a:r>
              <a:rPr b="1" lang="zh-TW" sz="3600" spc="-1" strike="noStrike">
                <a:solidFill>
                  <a:srgbClr val="002060"/>
                </a:solidFill>
                <a:latin typeface="微軟正黑體"/>
                <a:ea typeface="微軟正黑體"/>
              </a:rPr>
              <a:t>三</a:t>
            </a:r>
            <a:r>
              <a:rPr b="1" lang="en-US" sz="3600" spc="-1" strike="noStrike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b="0" lang="en-US" sz="36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532" name="PlaceHolder 1"/>
          <p:cNvSpPr/>
          <p:nvPr/>
        </p:nvSpPr>
        <p:spPr>
          <a:xfrm>
            <a:off x="334080" y="795600"/>
            <a:ext cx="8667000" cy="644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100800" rIns="100800" tIns="100800" bIns="10080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0" lang="zh-TW" sz="2400" spc="-1" strike="noStrike">
                <a:solidFill>
                  <a:srgbClr val="002060"/>
                </a:solidFill>
                <a:latin typeface="標楷體"/>
                <a:ea typeface="標楷體"/>
              </a:rPr>
              <a:t>在 </a:t>
            </a:r>
            <a:r>
              <a:rPr b="0" lang="en-US" sz="2400" spc="-1" strike="noStrike">
                <a:solidFill>
                  <a:srgbClr val="002060"/>
                </a:solidFill>
                <a:latin typeface="標楷體"/>
                <a:ea typeface="標楷體"/>
              </a:rPr>
              <a:t>Tags </a:t>
            </a:r>
            <a:r>
              <a:rPr b="0" lang="zh-TW" sz="2400" spc="-1" strike="noStrike">
                <a:solidFill>
                  <a:srgbClr val="002060"/>
                </a:solidFill>
                <a:latin typeface="標楷體"/>
                <a:ea typeface="標楷體"/>
              </a:rPr>
              <a:t>中可以看到剛剛建立的 </a:t>
            </a:r>
            <a:r>
              <a:rPr b="0" lang="en-US" sz="2400" spc="-1" strike="noStrike">
                <a:solidFill>
                  <a:srgbClr val="002060"/>
                </a:solidFill>
                <a:latin typeface="標楷體"/>
                <a:ea typeface="標楷體"/>
              </a:rPr>
              <a:t>Tag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33" name="圖片 1" descr=""/>
          <p:cNvPicPr/>
          <p:nvPr/>
        </p:nvPicPr>
        <p:blipFill>
          <a:blip r:embed="rId1"/>
          <a:stretch/>
        </p:blipFill>
        <p:spPr>
          <a:xfrm>
            <a:off x="1016280" y="1513800"/>
            <a:ext cx="8070480" cy="451044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1345;p45"/>
          <p:cNvSpPr/>
          <p:nvPr/>
        </p:nvSpPr>
        <p:spPr>
          <a:xfrm>
            <a:off x="257760" y="193680"/>
            <a:ext cx="9008640" cy="579960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defTabSz="914400">
              <a:lnSpc>
                <a:spcPct val="100000"/>
              </a:lnSpc>
            </a:pPr>
            <a:r>
              <a:rPr b="1" lang="zh-TW" sz="3600" spc="-1" strike="noStrike">
                <a:solidFill>
                  <a:schemeClr val="lt1"/>
                </a:solidFill>
                <a:latin typeface="Microsoft JhengHei Light"/>
                <a:ea typeface="Microsoft JhengHei Light"/>
              </a:rPr>
              <a:t>應用系統上版流程 </a:t>
            </a:r>
            <a:r>
              <a:rPr b="1" lang="en-US" sz="3600" spc="-1" strike="noStrike">
                <a:solidFill>
                  <a:schemeClr val="lt1"/>
                </a:solidFill>
                <a:latin typeface="Microsoft JhengHei Light"/>
                <a:ea typeface="Microsoft JhengHei Light"/>
              </a:rPr>
              <a:t>– </a:t>
            </a:r>
            <a:r>
              <a:rPr b="1" lang="en-US" sz="3600" spc="-1" strike="noStrike">
                <a:solidFill>
                  <a:schemeClr val="lt1"/>
                </a:solidFill>
                <a:latin typeface="Microsoft JhengHei Light"/>
                <a:ea typeface="Microsoft JhengHei Light"/>
              </a:rPr>
              <a:t>UAT to PROD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1" name="圖片 74" descr=""/>
          <p:cNvPicPr/>
          <p:nvPr/>
        </p:nvPicPr>
        <p:blipFill>
          <a:blip r:embed="rId1"/>
          <a:stretch/>
        </p:blipFill>
        <p:spPr>
          <a:xfrm>
            <a:off x="0" y="1816200"/>
            <a:ext cx="10080360" cy="3225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4" name="影像5" descr=""/>
          <p:cNvPicPr/>
          <p:nvPr/>
        </p:nvPicPr>
        <p:blipFill>
          <a:blip r:embed="rId1"/>
          <a:stretch/>
        </p:blipFill>
        <p:spPr>
          <a:xfrm>
            <a:off x="372960" y="795600"/>
            <a:ext cx="9199080" cy="4971600"/>
          </a:xfrm>
          <a:prstGeom prst="rect">
            <a:avLst/>
          </a:prstGeom>
          <a:ln w="0">
            <a:solidFill>
              <a:srgbClr val="4f81bd"/>
            </a:solidFill>
          </a:ln>
        </p:spPr>
      </p:pic>
      <p:sp>
        <p:nvSpPr>
          <p:cNvPr id="535" name="Google Shape;1345;p45"/>
          <p:cNvSpPr/>
          <p:nvPr/>
        </p:nvSpPr>
        <p:spPr>
          <a:xfrm>
            <a:off x="257760" y="193680"/>
            <a:ext cx="9008640" cy="579960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defTabSz="914400">
              <a:lnSpc>
                <a:spcPct val="100000"/>
              </a:lnSpc>
            </a:pPr>
            <a:r>
              <a:rPr b="1" lang="en-US" sz="3600" spc="-1" strike="noStrike">
                <a:solidFill>
                  <a:schemeClr val="lt1"/>
                </a:solidFill>
                <a:latin typeface="Microsoft JhengHei Light"/>
                <a:ea typeface="Microsoft JhengHei Light"/>
              </a:rPr>
              <a:t>GitLab </a:t>
            </a:r>
            <a:r>
              <a:rPr b="1" lang="zh-TW" sz="3600" spc="-1" strike="noStrike">
                <a:solidFill>
                  <a:schemeClr val="lt1"/>
                </a:solidFill>
                <a:latin typeface="Microsoft JhengHei Light"/>
                <a:ea typeface="Microsoft JhengHei Light"/>
              </a:rPr>
              <a:t>版控 – 權限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1345;p45"/>
          <p:cNvSpPr/>
          <p:nvPr/>
        </p:nvSpPr>
        <p:spPr>
          <a:xfrm>
            <a:off x="257760" y="193680"/>
            <a:ext cx="9008640" cy="579960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defTabSz="914400">
              <a:lnSpc>
                <a:spcPct val="100000"/>
              </a:lnSpc>
            </a:pPr>
            <a:r>
              <a:rPr b="1" lang="zh-TW" sz="3600" spc="-1" strike="noStrike">
                <a:solidFill>
                  <a:schemeClr val="lt1"/>
                </a:solidFill>
                <a:latin typeface="Microsoft JhengHei Light"/>
                <a:ea typeface="Microsoft JhengHei Light"/>
              </a:rPr>
              <a:t>應用系統設定檔 </a:t>
            </a:r>
            <a:r>
              <a:rPr b="1" lang="en-US" sz="3600" spc="-1" strike="noStrike">
                <a:solidFill>
                  <a:schemeClr val="lt1"/>
                </a:solidFill>
                <a:latin typeface="Microsoft JhengHei Light"/>
                <a:ea typeface="Microsoft JhengHei Light"/>
              </a:rPr>
              <a:t>– 管控原則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7" name="文字方塊 5"/>
          <p:cNvSpPr/>
          <p:nvPr/>
        </p:nvSpPr>
        <p:spPr>
          <a:xfrm>
            <a:off x="171720" y="905400"/>
            <a:ext cx="8793720" cy="1004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343080" indent="-343080" defTabSz="91440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zh-TW" sz="2000" spc="-1" strike="noStrike">
                <a:solidFill>
                  <a:schemeClr val="dk1"/>
                </a:solidFill>
                <a:latin typeface="微軟正黑體"/>
                <a:ea typeface="微軟正黑體"/>
              </a:rPr>
              <a:t>以 </a:t>
            </a:r>
            <a:r>
              <a:rPr b="0" lang="en-US" sz="2000" spc="-1" strike="noStrike">
                <a:solidFill>
                  <a:schemeClr val="dk1"/>
                </a:solidFill>
                <a:latin typeface="微軟正黑體"/>
                <a:ea typeface="微軟正黑體"/>
              </a:rPr>
              <a:t>SpringBoot </a:t>
            </a:r>
            <a:r>
              <a:rPr b="0" lang="zh-TW" sz="2000" spc="-1" strike="noStrike">
                <a:solidFill>
                  <a:schemeClr val="dk1"/>
                </a:solidFill>
                <a:latin typeface="微軟正黑體"/>
                <a:ea typeface="微軟正黑體"/>
              </a:rPr>
              <a:t>為例說明。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 defTabSz="91440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zh-TW" sz="2000" spc="-1" strike="noStrike">
                <a:solidFill>
                  <a:schemeClr val="dk1"/>
                </a:solidFill>
                <a:latin typeface="微軟正黑體"/>
                <a:ea typeface="微軟正黑體"/>
              </a:rPr>
              <a:t>開發環境、驗證環境、正式環境之設定檔，應透過</a:t>
            </a:r>
            <a:r>
              <a:rPr b="0" lang="en-US" sz="2000" spc="-1" strike="noStrike">
                <a:solidFill>
                  <a:schemeClr val="dk1"/>
                </a:solidFill>
                <a:latin typeface="微軟正黑體"/>
                <a:ea typeface="微軟正黑體"/>
              </a:rPr>
              <a:t>Gitlab </a:t>
            </a:r>
            <a:r>
              <a:rPr b="0" lang="zh-TW" sz="2000" spc="-1" strike="noStrike">
                <a:solidFill>
                  <a:schemeClr val="dk1"/>
                </a:solidFill>
                <a:latin typeface="微軟正黑體"/>
                <a:ea typeface="微軟正黑體"/>
              </a:rPr>
              <a:t>進行版本控管，並使用 </a:t>
            </a:r>
            <a:r>
              <a:rPr b="0" lang="en-US" sz="2000" spc="-1" strike="noStrike">
                <a:solidFill>
                  <a:schemeClr val="dk1"/>
                </a:solidFill>
                <a:latin typeface="微軟正黑體"/>
                <a:ea typeface="微軟正黑體"/>
              </a:rPr>
              <a:t>Spring Profile </a:t>
            </a:r>
            <a:r>
              <a:rPr b="0" lang="zh-TW" sz="2000" spc="-1" strike="noStrike">
                <a:solidFill>
                  <a:schemeClr val="dk1"/>
                </a:solidFill>
                <a:latin typeface="微軟正黑體"/>
                <a:ea typeface="微軟正黑體"/>
              </a:rPr>
              <a:t>來管理多環境配置。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1345;p45"/>
          <p:cNvSpPr/>
          <p:nvPr/>
        </p:nvSpPr>
        <p:spPr>
          <a:xfrm>
            <a:off x="257760" y="193680"/>
            <a:ext cx="9008640" cy="579960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defTabSz="914400">
              <a:lnSpc>
                <a:spcPct val="100000"/>
              </a:lnSpc>
            </a:pPr>
            <a:r>
              <a:rPr b="1" lang="zh-TW" sz="3600" spc="-1" strike="noStrike">
                <a:solidFill>
                  <a:schemeClr val="lt1"/>
                </a:solidFill>
                <a:latin typeface="Microsoft JhengHei Light"/>
                <a:ea typeface="Microsoft JhengHei Light"/>
              </a:rPr>
              <a:t>應用系統設定檔 </a:t>
            </a:r>
            <a:r>
              <a:rPr b="1" lang="en-US" sz="3600" spc="-1" strike="noStrike">
                <a:solidFill>
                  <a:schemeClr val="lt1"/>
                </a:solidFill>
                <a:latin typeface="Microsoft JhengHei Light"/>
                <a:ea typeface="Microsoft JhengHei Light"/>
              </a:rPr>
              <a:t>–配置多環境的設定檔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9" name="內容版面配置區 2"/>
          <p:cNvSpPr/>
          <p:nvPr/>
        </p:nvSpPr>
        <p:spPr>
          <a:xfrm>
            <a:off x="257760" y="914040"/>
            <a:ext cx="9360720" cy="4525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rmAutofit/>
          </a:bodyPr>
          <a:p>
            <a:pPr marL="343080" indent="-343080" defTabSz="914400">
              <a:lnSpc>
                <a:spcPct val="100000"/>
              </a:lnSpc>
              <a:spcBef>
                <a:spcPts val="561"/>
              </a:spcBef>
              <a:buClr>
                <a:srgbClr val="002060"/>
              </a:buClr>
              <a:buFont typeface="Arial"/>
              <a:buChar char="•"/>
            </a:pPr>
            <a:r>
              <a:rPr b="0" lang="zh-TW" sz="2800" spc="-1" strike="noStrike">
                <a:solidFill>
                  <a:srgbClr val="002060"/>
                </a:solidFill>
                <a:latin typeface="微軟正黑體"/>
                <a:ea typeface="微軟正黑體"/>
              </a:rPr>
              <a:t>在 </a:t>
            </a:r>
            <a:r>
              <a:rPr b="0" lang="en-US" sz="2800" spc="-1" strike="noStrike">
                <a:solidFill>
                  <a:srgbClr val="002060"/>
                </a:solidFill>
                <a:latin typeface="微軟正黑體"/>
                <a:ea typeface="微軟正黑體"/>
              </a:rPr>
              <a:t>src/main/resources </a:t>
            </a:r>
            <a:r>
              <a:rPr b="0" lang="zh-TW" sz="2800" spc="-1" strike="noStrike">
                <a:solidFill>
                  <a:srgbClr val="002060"/>
                </a:solidFill>
                <a:latin typeface="微軟正黑體"/>
                <a:ea typeface="微軟正黑體"/>
              </a:rPr>
              <a:t>目錄下創建多個配置文件：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spcBef>
                <a:spcPts val="561"/>
              </a:spcBef>
              <a:tabLst>
                <a:tab algn="l" pos="0"/>
              </a:tabLst>
            </a:pPr>
            <a:r>
              <a:rPr b="0" lang="en-US" sz="2800" spc="-1" strike="noStrike">
                <a:solidFill>
                  <a:srgbClr val="002060"/>
                </a:solidFill>
                <a:latin typeface="微軟正黑體"/>
                <a:ea typeface="微軟正黑體"/>
              </a:rPr>
              <a:t>   </a:t>
            </a:r>
            <a:r>
              <a:rPr b="0" lang="en-US" sz="2800" spc="-1" strike="noStrike">
                <a:solidFill>
                  <a:srgbClr val="002060"/>
                </a:solidFill>
                <a:latin typeface="微軟正黑體"/>
                <a:ea typeface="微軟正黑體"/>
              </a:rPr>
              <a:t>- application-dev.properties (</a:t>
            </a:r>
            <a:r>
              <a:rPr b="0" lang="zh-TW" sz="2800" spc="-1" strike="noStrike">
                <a:solidFill>
                  <a:srgbClr val="002060"/>
                </a:solidFill>
                <a:latin typeface="微軟正黑體"/>
                <a:ea typeface="微軟正黑體"/>
              </a:rPr>
              <a:t>開發環境</a:t>
            </a:r>
            <a:r>
              <a:rPr b="0" lang="en-US" sz="2800" spc="-1" strike="noStrike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spcBef>
                <a:spcPts val="561"/>
              </a:spcBef>
              <a:tabLst>
                <a:tab algn="l" pos="0"/>
              </a:tabLst>
            </a:pPr>
            <a:r>
              <a:rPr b="0" lang="en-US" sz="2800" spc="-1" strike="noStrike">
                <a:solidFill>
                  <a:srgbClr val="002060"/>
                </a:solidFill>
                <a:latin typeface="微軟正黑體"/>
                <a:ea typeface="微軟正黑體"/>
              </a:rPr>
              <a:t>   </a:t>
            </a:r>
            <a:r>
              <a:rPr b="0" lang="en-US" sz="2800" spc="-1" strike="noStrike">
                <a:solidFill>
                  <a:srgbClr val="002060"/>
                </a:solidFill>
                <a:latin typeface="微軟正黑體"/>
                <a:ea typeface="微軟正黑體"/>
              </a:rPr>
              <a:t>- application-stage.properties (</a:t>
            </a:r>
            <a:r>
              <a:rPr b="0" lang="zh-TW" sz="2800" spc="-1" strike="noStrike">
                <a:solidFill>
                  <a:srgbClr val="002060"/>
                </a:solidFill>
                <a:latin typeface="微軟正黑體"/>
                <a:ea typeface="微軟正黑體"/>
              </a:rPr>
              <a:t>驗證環境</a:t>
            </a:r>
            <a:r>
              <a:rPr b="0" lang="en-US" sz="2800" spc="-1" strike="noStrike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spcBef>
                <a:spcPts val="561"/>
              </a:spcBef>
              <a:tabLst>
                <a:tab algn="l" pos="0"/>
              </a:tabLst>
            </a:pPr>
            <a:r>
              <a:rPr b="0" lang="en-US" sz="2800" spc="-1" strike="noStrike">
                <a:solidFill>
                  <a:srgbClr val="002060"/>
                </a:solidFill>
                <a:latin typeface="微軟正黑體"/>
                <a:ea typeface="微軟正黑體"/>
              </a:rPr>
              <a:t>   </a:t>
            </a:r>
            <a:r>
              <a:rPr b="0" lang="en-US" sz="2800" spc="-1" strike="noStrike">
                <a:solidFill>
                  <a:srgbClr val="002060"/>
                </a:solidFill>
                <a:latin typeface="微軟正黑體"/>
                <a:ea typeface="微軟正黑體"/>
              </a:rPr>
              <a:t>- application-prod.properties (</a:t>
            </a:r>
            <a:r>
              <a:rPr b="0" lang="zh-TW" sz="2800" spc="-1" strike="noStrike">
                <a:solidFill>
                  <a:srgbClr val="002060"/>
                </a:solidFill>
                <a:latin typeface="微軟正黑體"/>
                <a:ea typeface="微軟正黑體"/>
              </a:rPr>
              <a:t>正式環境</a:t>
            </a:r>
            <a:r>
              <a:rPr b="0" lang="en-US" sz="2800" spc="-1" strike="noStrike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1345;p45"/>
          <p:cNvSpPr/>
          <p:nvPr/>
        </p:nvSpPr>
        <p:spPr>
          <a:xfrm>
            <a:off x="257760" y="193680"/>
            <a:ext cx="9008640" cy="579960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defTabSz="914400">
              <a:lnSpc>
                <a:spcPct val="100000"/>
              </a:lnSpc>
            </a:pPr>
            <a:r>
              <a:rPr b="1" lang="zh-TW" sz="3600" spc="-1" strike="noStrike">
                <a:solidFill>
                  <a:schemeClr val="lt1"/>
                </a:solidFill>
                <a:latin typeface="Microsoft JhengHei Light"/>
                <a:ea typeface="Microsoft JhengHei Light"/>
              </a:rPr>
              <a:t>應用系統設定檔 </a:t>
            </a:r>
            <a:r>
              <a:rPr b="1" lang="en-US" sz="3600" spc="-1" strike="noStrike">
                <a:solidFill>
                  <a:schemeClr val="lt1"/>
                </a:solidFill>
                <a:latin typeface="Microsoft JhengHei Light"/>
                <a:ea typeface="Microsoft JhengHei Light"/>
              </a:rPr>
              <a:t>– 管控原則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1" name="文字方塊 5"/>
          <p:cNvSpPr/>
          <p:nvPr/>
        </p:nvSpPr>
        <p:spPr>
          <a:xfrm>
            <a:off x="171720" y="905400"/>
            <a:ext cx="8793720" cy="338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343080" indent="-343080" defTabSz="91440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en-US" sz="2400" spc="-1" strike="noStrike">
                <a:solidFill>
                  <a:schemeClr val="dk1"/>
                </a:solidFill>
                <a:latin typeface="微軟正黑體"/>
                <a:ea typeface="微軟正黑體"/>
              </a:rPr>
              <a:t>Spring Boot </a:t>
            </a:r>
            <a:r>
              <a:rPr b="0" lang="zh-TW" sz="2400" spc="-1" strike="noStrike">
                <a:solidFill>
                  <a:schemeClr val="dk1"/>
                </a:solidFill>
                <a:latin typeface="微軟正黑體"/>
                <a:ea typeface="微軟正黑體"/>
              </a:rPr>
              <a:t>根據 </a:t>
            </a:r>
            <a:r>
              <a:rPr b="1" lang="en-US" sz="2400" spc="-1" strike="noStrike">
                <a:solidFill>
                  <a:schemeClr val="dk2"/>
                </a:solidFill>
                <a:latin typeface="微軟正黑體"/>
                <a:ea typeface="微軟正黑體"/>
              </a:rPr>
              <a:t>spring.profiles.active </a:t>
            </a:r>
            <a:r>
              <a:rPr b="0" lang="zh-TW" sz="2400" spc="-1" strike="noStrike">
                <a:solidFill>
                  <a:schemeClr val="dk1"/>
                </a:solidFill>
                <a:latin typeface="微軟正黑體"/>
                <a:ea typeface="微軟正黑體"/>
              </a:rPr>
              <a:t>設定載入對應的 </a:t>
            </a:r>
            <a:r>
              <a:rPr b="0" lang="en-US" sz="2400" spc="-1" strike="noStrike">
                <a:solidFill>
                  <a:schemeClr val="dk1"/>
                </a:solidFill>
                <a:latin typeface="微軟正黑體"/>
                <a:ea typeface="微軟正黑體"/>
              </a:rPr>
              <a:t>application-{profile}.properties </a:t>
            </a:r>
            <a:r>
              <a:rPr b="0" lang="zh-TW" sz="2400" spc="-1" strike="noStrike">
                <a:solidFill>
                  <a:schemeClr val="dk1"/>
                </a:solidFill>
                <a:latin typeface="微軟正黑體"/>
                <a:ea typeface="微軟正黑體"/>
              </a:rPr>
              <a:t>文件。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 defTabSz="91440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zh-TW" sz="2400" spc="-1" strike="noStrike">
                <a:solidFill>
                  <a:schemeClr val="dk1"/>
                </a:solidFill>
                <a:latin typeface="微軟正黑體"/>
                <a:ea typeface="微軟正黑體"/>
              </a:rPr>
              <a:t>設定檔案的載入順序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457200" defTabSz="914400">
              <a:lnSpc>
                <a:spcPct val="100000"/>
              </a:lnSpc>
              <a:buClr>
                <a:srgbClr val="000000"/>
              </a:buClr>
              <a:buFont typeface="Arial"/>
              <a:buAutoNum type="arabicParenR"/>
            </a:pPr>
            <a:r>
              <a:rPr b="0" lang="zh-TW" sz="2400" spc="-1" strike="noStrike">
                <a:solidFill>
                  <a:schemeClr val="dk1"/>
                </a:solidFill>
                <a:latin typeface="微軟正黑體"/>
                <a:ea typeface="微軟正黑體"/>
              </a:rPr>
              <a:t>先載入</a:t>
            </a:r>
            <a:r>
              <a:rPr b="0" lang="en-US" sz="2400" spc="-1" strike="noStrike">
                <a:solidFill>
                  <a:schemeClr val="dk1"/>
                </a:solidFill>
                <a:latin typeface="微軟正黑體"/>
                <a:ea typeface="微軟正黑體"/>
              </a:rPr>
              <a:t>application.properties</a:t>
            </a:r>
            <a:r>
              <a:rPr b="0" lang="zh-TW" sz="2400" spc="-1" strike="noStrike">
                <a:solidFill>
                  <a:schemeClr val="dk1"/>
                </a:solidFill>
                <a:latin typeface="微軟正黑體"/>
                <a:ea typeface="微軟正黑體"/>
              </a:rPr>
              <a:t>。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457200" defTabSz="914400">
              <a:lnSpc>
                <a:spcPct val="100000"/>
              </a:lnSpc>
              <a:buClr>
                <a:srgbClr val="000000"/>
              </a:buClr>
              <a:buFont typeface="Arial"/>
              <a:buAutoNum type="arabicParenR"/>
            </a:pPr>
            <a:r>
              <a:rPr b="0" lang="zh-TW" sz="2400" spc="-1" strike="noStrike">
                <a:solidFill>
                  <a:schemeClr val="dk1"/>
                </a:solidFill>
                <a:latin typeface="微軟正黑體"/>
                <a:ea typeface="微軟正黑體"/>
              </a:rPr>
              <a:t>然後載入 </a:t>
            </a:r>
            <a:r>
              <a:rPr b="0" lang="en-US" sz="2400" spc="-1" strike="noStrike">
                <a:solidFill>
                  <a:schemeClr val="dk1"/>
                </a:solidFill>
                <a:latin typeface="微軟正黑體"/>
                <a:ea typeface="微軟正黑體"/>
              </a:rPr>
              <a:t>application-{profile}.properties</a:t>
            </a:r>
            <a:r>
              <a:rPr b="0" lang="zh-TW" sz="2400" spc="-1" strike="noStrike">
                <a:solidFill>
                  <a:schemeClr val="dk1"/>
                </a:solidFill>
                <a:latin typeface="微軟正黑體"/>
                <a:ea typeface="微軟正黑體"/>
              </a:rPr>
              <a:t>。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 defTabSz="91440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zh-TW" sz="2400" spc="-1" strike="noStrike">
                <a:solidFill>
                  <a:schemeClr val="dk1"/>
                </a:solidFill>
                <a:latin typeface="微軟正黑體"/>
                <a:ea typeface="微軟正黑體"/>
              </a:rPr>
              <a:t>如何設定</a:t>
            </a:r>
            <a:r>
              <a:rPr b="0" lang="en-US" sz="2400" spc="-1" strike="noStrike">
                <a:solidFill>
                  <a:schemeClr val="dk1"/>
                </a:solidFill>
                <a:latin typeface="微軟正黑體"/>
                <a:ea typeface="微軟正黑體"/>
              </a:rPr>
              <a:t>spring.profiles.active </a:t>
            </a:r>
            <a:r>
              <a:rPr b="0" lang="zh-TW" sz="2400" spc="-1" strike="noStrike">
                <a:solidFill>
                  <a:schemeClr val="dk1"/>
                </a:solidFill>
                <a:latin typeface="微軟正黑體"/>
                <a:ea typeface="微軟正黑體"/>
              </a:rPr>
              <a:t>：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1" marL="800280" indent="-343080" defTabSz="914400">
              <a:lnSpc>
                <a:spcPct val="100000"/>
              </a:lnSpc>
              <a:buClr>
                <a:srgbClr val="000000"/>
              </a:buClr>
              <a:buFont typeface="Wingdings" charset="2"/>
              <a:buChar char=""/>
            </a:pPr>
            <a:r>
              <a:rPr b="0" lang="zh-TW" sz="2400" spc="-1" strike="noStrike">
                <a:solidFill>
                  <a:schemeClr val="dk1"/>
                </a:solidFill>
                <a:latin typeface="微軟正黑體"/>
                <a:ea typeface="微軟正黑體"/>
              </a:rPr>
              <a:t>啟動時加入環境參數“</a:t>
            </a:r>
            <a:r>
              <a:rPr b="0" lang="en-US" sz="2400" spc="-1" strike="noStrike">
                <a:solidFill>
                  <a:schemeClr val="dk1"/>
                </a:solidFill>
                <a:latin typeface="微軟正黑體"/>
                <a:ea typeface="微軟正黑體"/>
              </a:rPr>
              <a:t>-Dspring.profiles.active=dev”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1" marL="800280" indent="-343080" defTabSz="914400">
              <a:lnSpc>
                <a:spcPct val="100000"/>
              </a:lnSpc>
              <a:buClr>
                <a:srgbClr val="000000"/>
              </a:buClr>
              <a:buFont typeface="Wingdings" charset="2"/>
              <a:buChar char=""/>
            </a:pPr>
            <a:r>
              <a:rPr b="0" lang="zh-TW" sz="2400" spc="-1" strike="noStrike">
                <a:solidFill>
                  <a:schemeClr val="dk1"/>
                </a:solidFill>
                <a:latin typeface="微軟正黑體"/>
                <a:ea typeface="微軟正黑體"/>
              </a:rPr>
              <a:t>在開發工具設定。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1" marL="800280" indent="-343080" defTabSz="914400">
              <a:lnSpc>
                <a:spcPct val="100000"/>
              </a:lnSpc>
              <a:buClr>
                <a:srgbClr val="000000"/>
              </a:buClr>
              <a:buFont typeface="Wingdings" charset="2"/>
              <a:buChar char=""/>
            </a:pPr>
            <a:r>
              <a:rPr b="0" lang="zh-TW" sz="2400" spc="-1" strike="noStrike">
                <a:solidFill>
                  <a:schemeClr val="dk1"/>
                </a:solidFill>
                <a:latin typeface="微軟正黑體"/>
                <a:ea typeface="微軟正黑體"/>
              </a:rPr>
              <a:t>在執行容器設定環境變數。</a:t>
            </a:r>
            <a:r>
              <a:rPr b="0" lang="en-US" sz="2400" spc="-1" strike="noStrike">
                <a:solidFill>
                  <a:schemeClr val="dk1"/>
                </a:solidFill>
                <a:latin typeface="微軟正黑體"/>
                <a:ea typeface="微軟正黑體"/>
              </a:rPr>
              <a:t>(Stage/Prod)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2" name="文字方塊 1"/>
          <p:cNvSpPr/>
          <p:nvPr/>
        </p:nvSpPr>
        <p:spPr>
          <a:xfrm>
            <a:off x="5651280" y="1558800"/>
            <a:ext cx="3891240" cy="820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1600" spc="-1" strike="noStrike">
                <a:solidFill>
                  <a:srgbClr val="ff0000"/>
                </a:solidFill>
                <a:latin typeface="微軟正黑體"/>
                <a:ea typeface="微軟正黑體"/>
              </a:rPr>
              <a:t>※</a:t>
            </a:r>
            <a:r>
              <a:rPr b="0" lang="zh-TW" sz="1600" spc="-1" strike="noStrike">
                <a:solidFill>
                  <a:srgbClr val="ff0000"/>
                </a:solidFill>
                <a:latin typeface="微軟正黑體"/>
                <a:ea typeface="微軟正黑體"/>
              </a:rPr>
              <a:t>建議直接刪除</a:t>
            </a:r>
            <a:r>
              <a:rPr b="0" lang="en-US" sz="1600" spc="-1" strike="noStrike">
                <a:solidFill>
                  <a:srgbClr val="ff0000"/>
                </a:solidFill>
                <a:latin typeface="微軟正黑體"/>
                <a:ea typeface="微軟正黑體"/>
              </a:rPr>
              <a:t>application.properties</a:t>
            </a:r>
            <a:br>
              <a:rPr sz="1600"/>
            </a:br>
            <a:r>
              <a:rPr b="0" lang="zh-TW" sz="1600" spc="-1" strike="noStrike">
                <a:solidFill>
                  <a:srgbClr val="ff0000"/>
                </a:solidFill>
                <a:latin typeface="微軟正黑體"/>
                <a:ea typeface="微軟正黑體"/>
              </a:rPr>
              <a:t>僅留下每個環境設定檔，獲利用繼承的方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zh-TW" sz="1600" spc="-1" strike="noStrike">
                <a:solidFill>
                  <a:srgbClr val="ff0000"/>
                </a:solidFill>
                <a:latin typeface="微軟正黑體"/>
                <a:ea typeface="微軟正黑體"/>
              </a:rPr>
              <a:t>式，避免衝突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3" name="圖片 12" descr=""/>
          <p:cNvPicPr/>
          <p:nvPr/>
        </p:nvPicPr>
        <p:blipFill>
          <a:blip r:embed="rId1"/>
          <a:stretch/>
        </p:blipFill>
        <p:spPr>
          <a:xfrm>
            <a:off x="276840" y="1177200"/>
            <a:ext cx="9526680" cy="5511240"/>
          </a:xfrm>
          <a:prstGeom prst="rect">
            <a:avLst/>
          </a:prstGeom>
          <a:ln w="0">
            <a:noFill/>
          </a:ln>
        </p:spPr>
      </p:pic>
      <p:sp>
        <p:nvSpPr>
          <p:cNvPr id="544" name="PlaceHolder 1"/>
          <p:cNvSpPr>
            <a:spLocks noGrp="1"/>
          </p:cNvSpPr>
          <p:nvPr>
            <p:ph type="title"/>
          </p:nvPr>
        </p:nvSpPr>
        <p:spPr>
          <a:xfrm>
            <a:off x="503640" y="116640"/>
            <a:ext cx="907236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002060"/>
                </a:solidFill>
                <a:latin typeface="微軟正黑體"/>
                <a:ea typeface="微軟正黑體"/>
              </a:rPr>
              <a:t>Eclipse </a:t>
            </a:r>
            <a:r>
              <a:rPr b="0" lang="zh-TW" sz="4400" spc="-1" strike="noStrike">
                <a:solidFill>
                  <a:srgbClr val="002060"/>
                </a:solidFill>
                <a:latin typeface="微軟正黑體"/>
                <a:ea typeface="微軟正黑體"/>
              </a:rPr>
              <a:t>設定 </a:t>
            </a:r>
            <a:r>
              <a:rPr b="0" lang="en-US" sz="4400" spc="-1" strike="noStrike">
                <a:solidFill>
                  <a:srgbClr val="002060"/>
                </a:solidFill>
                <a:latin typeface="微軟正黑體"/>
                <a:ea typeface="微軟正黑體"/>
              </a:rPr>
              <a:t>spring.profiles.active </a:t>
            </a:r>
            <a:endParaRPr b="0" lang="en-US" sz="44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545" name="矩形 9"/>
          <p:cNvSpPr/>
          <p:nvPr/>
        </p:nvSpPr>
        <p:spPr>
          <a:xfrm>
            <a:off x="3312000" y="3717000"/>
            <a:ext cx="1367640" cy="215640"/>
          </a:xfrm>
          <a:prstGeom prst="rect">
            <a:avLst/>
          </a:prstGeom>
          <a:noFill/>
          <a:ln>
            <a:solidFill>
              <a:srgbClr val="ff0000"/>
            </a:solidFill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dk1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6" name="圖片 3" descr=""/>
          <p:cNvPicPr/>
          <p:nvPr/>
        </p:nvPicPr>
        <p:blipFill>
          <a:blip r:embed="rId1"/>
          <a:stretch/>
        </p:blipFill>
        <p:spPr>
          <a:xfrm>
            <a:off x="792000" y="1121400"/>
            <a:ext cx="7990920" cy="5597640"/>
          </a:xfrm>
          <a:prstGeom prst="rect">
            <a:avLst/>
          </a:prstGeom>
          <a:ln w="0">
            <a:solidFill>
              <a:srgbClr val="ff0000"/>
            </a:solidFill>
          </a:ln>
        </p:spPr>
      </p:pic>
      <p:sp>
        <p:nvSpPr>
          <p:cNvPr id="547" name="PlaceHolder 1"/>
          <p:cNvSpPr>
            <a:spLocks noGrp="1"/>
          </p:cNvSpPr>
          <p:nvPr>
            <p:ph type="title"/>
          </p:nvPr>
        </p:nvSpPr>
        <p:spPr>
          <a:xfrm>
            <a:off x="503640" y="116640"/>
            <a:ext cx="907236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002060"/>
                </a:solidFill>
                <a:latin typeface="微軟正黑體"/>
                <a:ea typeface="微軟正黑體"/>
              </a:rPr>
              <a:t>IDEA </a:t>
            </a:r>
            <a:r>
              <a:rPr b="0" lang="zh-TW" sz="4400" spc="-1" strike="noStrike">
                <a:solidFill>
                  <a:srgbClr val="002060"/>
                </a:solidFill>
                <a:latin typeface="微軟正黑體"/>
                <a:ea typeface="微軟正黑體"/>
              </a:rPr>
              <a:t>設定 </a:t>
            </a:r>
            <a:r>
              <a:rPr b="0" lang="en-US" sz="4400" spc="-1" strike="noStrike">
                <a:solidFill>
                  <a:srgbClr val="002060"/>
                </a:solidFill>
                <a:latin typeface="微軟正黑體"/>
                <a:ea typeface="微軟正黑體"/>
              </a:rPr>
              <a:t>spring.profiles.active </a:t>
            </a:r>
            <a:endParaRPr b="0" lang="en-US" sz="44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548" name="矩形 9"/>
          <p:cNvSpPr/>
          <p:nvPr/>
        </p:nvSpPr>
        <p:spPr>
          <a:xfrm>
            <a:off x="3240000" y="3930480"/>
            <a:ext cx="2016000" cy="431640"/>
          </a:xfrm>
          <a:prstGeom prst="rect">
            <a:avLst/>
          </a:prstGeom>
          <a:noFill/>
          <a:ln>
            <a:solidFill>
              <a:srgbClr val="ff0000"/>
            </a:solidFill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dk1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9" name="圖片 5" descr=""/>
          <p:cNvPicPr/>
          <p:nvPr/>
        </p:nvPicPr>
        <p:blipFill>
          <a:blip r:embed="rId1"/>
          <a:stretch/>
        </p:blipFill>
        <p:spPr>
          <a:xfrm>
            <a:off x="98280" y="1700640"/>
            <a:ext cx="9898560" cy="3618000"/>
          </a:xfrm>
          <a:prstGeom prst="rect">
            <a:avLst/>
          </a:prstGeom>
          <a:ln w="0">
            <a:noFill/>
          </a:ln>
        </p:spPr>
      </p:pic>
      <p:sp>
        <p:nvSpPr>
          <p:cNvPr id="550" name="PlaceHolder 1"/>
          <p:cNvSpPr>
            <a:spLocks noGrp="1"/>
          </p:cNvSpPr>
          <p:nvPr>
            <p:ph type="title"/>
          </p:nvPr>
        </p:nvSpPr>
        <p:spPr>
          <a:xfrm>
            <a:off x="503640" y="116640"/>
            <a:ext cx="907236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 fontScale="95013"/>
          </a:bodyPr>
          <a:p>
            <a:pPr indent="0" defTabSz="914400">
              <a:lnSpc>
                <a:spcPct val="90000"/>
              </a:lnSpc>
              <a:buNone/>
            </a:pPr>
            <a:r>
              <a:rPr b="0" lang="zh-TW" sz="4400" spc="-1" strike="noStrike">
                <a:solidFill>
                  <a:srgbClr val="002060"/>
                </a:solidFill>
                <a:latin typeface="微軟正黑體"/>
                <a:ea typeface="微軟正黑體"/>
              </a:rPr>
              <a:t>命令行參數設定 </a:t>
            </a:r>
            <a:r>
              <a:rPr b="0" lang="en-US" sz="4400" spc="-1" strike="noStrike">
                <a:solidFill>
                  <a:srgbClr val="002060"/>
                </a:solidFill>
                <a:latin typeface="微軟正黑體"/>
                <a:ea typeface="微軟正黑體"/>
              </a:rPr>
              <a:t>spring.profiles.active </a:t>
            </a:r>
            <a:endParaRPr b="0" lang="en-US" sz="44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551" name="矩形 6"/>
          <p:cNvSpPr/>
          <p:nvPr/>
        </p:nvSpPr>
        <p:spPr>
          <a:xfrm>
            <a:off x="3384000" y="1772640"/>
            <a:ext cx="1872000" cy="143640"/>
          </a:xfrm>
          <a:prstGeom prst="rect">
            <a:avLst/>
          </a:prstGeom>
          <a:noFill/>
          <a:ln>
            <a:solidFill>
              <a:srgbClr val="ff0000"/>
            </a:solidFill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552" name="矩形 7"/>
          <p:cNvSpPr/>
          <p:nvPr/>
        </p:nvSpPr>
        <p:spPr>
          <a:xfrm>
            <a:off x="7344720" y="3717000"/>
            <a:ext cx="2735640" cy="215640"/>
          </a:xfrm>
          <a:prstGeom prst="rect">
            <a:avLst/>
          </a:prstGeom>
          <a:noFill/>
          <a:ln>
            <a:solidFill>
              <a:srgbClr val="ff0000"/>
            </a:solidFill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dk1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3" name="圖片 4" descr=""/>
          <p:cNvPicPr/>
          <p:nvPr/>
        </p:nvPicPr>
        <p:blipFill>
          <a:blip r:embed="rId1"/>
          <a:stretch/>
        </p:blipFill>
        <p:spPr>
          <a:xfrm>
            <a:off x="104400" y="2174040"/>
            <a:ext cx="9880200" cy="2509920"/>
          </a:xfrm>
          <a:prstGeom prst="rect">
            <a:avLst/>
          </a:prstGeom>
          <a:ln w="0">
            <a:noFill/>
          </a:ln>
        </p:spPr>
      </p:pic>
      <p:sp>
        <p:nvSpPr>
          <p:cNvPr id="554" name="PlaceHolder 1"/>
          <p:cNvSpPr>
            <a:spLocks noGrp="1"/>
          </p:cNvSpPr>
          <p:nvPr>
            <p:ph type="title"/>
          </p:nvPr>
        </p:nvSpPr>
        <p:spPr>
          <a:xfrm>
            <a:off x="503640" y="116640"/>
            <a:ext cx="907236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002060"/>
                </a:solidFill>
                <a:latin typeface="微軟正黑體"/>
                <a:ea typeface="微軟正黑體"/>
              </a:rPr>
              <a:t>Tomcat</a:t>
            </a:r>
            <a:r>
              <a:rPr b="0" lang="zh-TW" sz="4400" spc="-1" strike="noStrike">
                <a:solidFill>
                  <a:srgbClr val="002060"/>
                </a:solidFill>
                <a:latin typeface="微軟正黑體"/>
                <a:ea typeface="微軟正黑體"/>
              </a:rPr>
              <a:t>設定 </a:t>
            </a:r>
            <a:r>
              <a:rPr b="0" lang="en-US" sz="4400" spc="-1" strike="noStrike">
                <a:solidFill>
                  <a:srgbClr val="002060"/>
                </a:solidFill>
                <a:latin typeface="微軟正黑體"/>
                <a:ea typeface="微軟正黑體"/>
              </a:rPr>
              <a:t>spring.profiles.active </a:t>
            </a:r>
            <a:endParaRPr b="0" lang="en-US" sz="44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555" name="PlaceHolder 2"/>
          <p:cNvSpPr>
            <a:spLocks noGrp="1"/>
          </p:cNvSpPr>
          <p:nvPr>
            <p:ph/>
          </p:nvPr>
        </p:nvSpPr>
        <p:spPr>
          <a:xfrm>
            <a:off x="503640" y="1484640"/>
            <a:ext cx="9288720" cy="4525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2060"/>
              </a:buClr>
              <a:buFont typeface="Arial"/>
              <a:buChar char="•"/>
            </a:pPr>
            <a:r>
              <a:rPr b="0" lang="zh-TW" sz="2800" spc="-1" strike="noStrike">
                <a:solidFill>
                  <a:srgbClr val="002060"/>
                </a:solidFill>
                <a:latin typeface="微軟正黑體"/>
                <a:ea typeface="微軟正黑體"/>
              </a:rPr>
              <a:t>方法一</a:t>
            </a:r>
            <a:r>
              <a:rPr b="0" lang="en-US" sz="2800" spc="-1" strike="noStrike">
                <a:solidFill>
                  <a:srgbClr val="002060"/>
                </a:solidFill>
                <a:latin typeface="微軟正黑體"/>
                <a:ea typeface="微軟正黑體"/>
              </a:rPr>
              <a:t>:</a:t>
            </a:r>
            <a:r>
              <a:rPr b="0" lang="zh-TW" sz="2800" spc="-1" strike="noStrike">
                <a:solidFill>
                  <a:srgbClr val="002060"/>
                </a:solidFill>
                <a:latin typeface="微軟正黑體"/>
                <a:ea typeface="微軟正黑體"/>
              </a:rPr>
              <a:t>調整</a:t>
            </a:r>
            <a:r>
              <a:rPr b="0" lang="en-US" sz="2800" spc="-1" strike="noStrike">
                <a:solidFill>
                  <a:srgbClr val="002060"/>
                </a:solidFill>
                <a:latin typeface="微軟正黑體"/>
                <a:ea typeface="微軟正黑體"/>
              </a:rPr>
              <a:t>conf/context.xml </a:t>
            </a:r>
            <a:r>
              <a:rPr b="0" lang="zh-TW" sz="2800" spc="-1" strike="noStrike">
                <a:solidFill>
                  <a:srgbClr val="002060"/>
                </a:solidFill>
                <a:latin typeface="微軟正黑體"/>
                <a:ea typeface="微軟正黑體"/>
              </a:rPr>
              <a:t>配置</a:t>
            </a:r>
            <a:endParaRPr b="0" lang="en-US" sz="2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556" name="矩形 8"/>
          <p:cNvSpPr/>
          <p:nvPr/>
        </p:nvSpPr>
        <p:spPr>
          <a:xfrm>
            <a:off x="720000" y="3501000"/>
            <a:ext cx="8928720" cy="246240"/>
          </a:xfrm>
          <a:prstGeom prst="rect">
            <a:avLst/>
          </a:prstGeom>
          <a:noFill/>
          <a:ln>
            <a:solidFill>
              <a:srgbClr val="ff0000"/>
            </a:solidFill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dk1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7" name="圖片 5" descr=""/>
          <p:cNvPicPr/>
          <p:nvPr/>
        </p:nvPicPr>
        <p:blipFill>
          <a:blip r:embed="rId1"/>
          <a:stretch/>
        </p:blipFill>
        <p:spPr>
          <a:xfrm>
            <a:off x="230400" y="2091240"/>
            <a:ext cx="9345600" cy="1197000"/>
          </a:xfrm>
          <a:prstGeom prst="rect">
            <a:avLst/>
          </a:prstGeom>
          <a:ln w="0">
            <a:noFill/>
          </a:ln>
        </p:spPr>
      </p:pic>
      <p:sp>
        <p:nvSpPr>
          <p:cNvPr id="558" name="PlaceHolder 1"/>
          <p:cNvSpPr>
            <a:spLocks noGrp="1"/>
          </p:cNvSpPr>
          <p:nvPr>
            <p:ph type="title"/>
          </p:nvPr>
        </p:nvSpPr>
        <p:spPr>
          <a:xfrm>
            <a:off x="503640" y="116640"/>
            <a:ext cx="907236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002060"/>
                </a:solidFill>
                <a:latin typeface="微軟正黑體"/>
                <a:ea typeface="微軟正黑體"/>
              </a:rPr>
              <a:t>Tomcat</a:t>
            </a:r>
            <a:r>
              <a:rPr b="0" lang="zh-TW" sz="4400" spc="-1" strike="noStrike">
                <a:solidFill>
                  <a:srgbClr val="002060"/>
                </a:solidFill>
                <a:latin typeface="微軟正黑體"/>
                <a:ea typeface="微軟正黑體"/>
              </a:rPr>
              <a:t>設定 </a:t>
            </a:r>
            <a:r>
              <a:rPr b="0" lang="en-US" sz="4400" spc="-1" strike="noStrike">
                <a:solidFill>
                  <a:srgbClr val="002060"/>
                </a:solidFill>
                <a:latin typeface="微軟正黑體"/>
                <a:ea typeface="微軟正黑體"/>
              </a:rPr>
              <a:t>spring.profiles.active </a:t>
            </a:r>
            <a:endParaRPr b="0" lang="en-US" sz="44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559" name="PlaceHolder 2"/>
          <p:cNvSpPr>
            <a:spLocks noGrp="1"/>
          </p:cNvSpPr>
          <p:nvPr>
            <p:ph/>
          </p:nvPr>
        </p:nvSpPr>
        <p:spPr>
          <a:xfrm>
            <a:off x="503640" y="1484640"/>
            <a:ext cx="9288720" cy="4525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2060"/>
              </a:buClr>
              <a:buFont typeface="Arial"/>
              <a:buChar char="•"/>
            </a:pPr>
            <a:r>
              <a:rPr b="0" lang="zh-TW" sz="2800" spc="-1" strike="noStrike">
                <a:solidFill>
                  <a:srgbClr val="002060"/>
                </a:solidFill>
                <a:latin typeface="微軟正黑體"/>
                <a:ea typeface="微軟正黑體"/>
              </a:rPr>
              <a:t>方法二</a:t>
            </a:r>
            <a:r>
              <a:rPr b="0" lang="en-US" sz="2800" spc="-1" strike="noStrike">
                <a:solidFill>
                  <a:srgbClr val="002060"/>
                </a:solidFill>
                <a:latin typeface="微軟正黑體"/>
                <a:ea typeface="微軟正黑體"/>
              </a:rPr>
              <a:t>: </a:t>
            </a:r>
            <a:r>
              <a:rPr b="0" lang="zh-TW" sz="2800" spc="-1" strike="noStrike">
                <a:solidFill>
                  <a:srgbClr val="002060"/>
                </a:solidFill>
                <a:latin typeface="微軟正黑體"/>
                <a:ea typeface="微軟正黑體"/>
              </a:rPr>
              <a:t>修改 </a:t>
            </a:r>
            <a:r>
              <a:rPr b="0" lang="en-US" sz="2800" spc="-1" strike="noStrike">
                <a:solidFill>
                  <a:srgbClr val="002060"/>
                </a:solidFill>
                <a:latin typeface="微軟正黑體"/>
                <a:ea typeface="微軟正黑體"/>
              </a:rPr>
              <a:t>catalina.sh </a:t>
            </a:r>
            <a:r>
              <a:rPr b="0" lang="zh-TW" sz="2800" spc="-1" strike="noStrike">
                <a:solidFill>
                  <a:srgbClr val="002060"/>
                </a:solidFill>
                <a:latin typeface="微軟正黑體"/>
                <a:ea typeface="微軟正黑體"/>
              </a:rPr>
              <a:t>或 </a:t>
            </a:r>
            <a:r>
              <a:rPr b="0" lang="en-US" sz="2800" spc="-1" strike="noStrike">
                <a:solidFill>
                  <a:srgbClr val="002060"/>
                </a:solidFill>
                <a:latin typeface="微軟正黑體"/>
                <a:ea typeface="微軟正黑體"/>
              </a:rPr>
              <a:t>catalina.bat </a:t>
            </a:r>
            <a:r>
              <a:rPr b="0" lang="zh-TW" sz="2800" spc="-1" strike="noStrike">
                <a:solidFill>
                  <a:srgbClr val="002060"/>
                </a:solidFill>
                <a:latin typeface="微軟正黑體"/>
                <a:ea typeface="微軟正黑體"/>
              </a:rPr>
              <a:t>文件</a:t>
            </a:r>
            <a:endParaRPr b="0" lang="en-US" sz="2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560" name="矩形 8"/>
          <p:cNvSpPr/>
          <p:nvPr/>
        </p:nvSpPr>
        <p:spPr>
          <a:xfrm>
            <a:off x="720000" y="3069000"/>
            <a:ext cx="7056360" cy="209160"/>
          </a:xfrm>
          <a:prstGeom prst="rect">
            <a:avLst/>
          </a:prstGeom>
          <a:noFill/>
          <a:ln>
            <a:solidFill>
              <a:srgbClr val="ff0000"/>
            </a:solidFill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dk1"/>
              </a:solidFill>
              <a:latin typeface="Arial"/>
            </a:endParaRPr>
          </a:p>
        </p:txBody>
      </p:sp>
      <p:pic>
        <p:nvPicPr>
          <p:cNvPr id="561" name="圖片 7" descr=""/>
          <p:cNvPicPr/>
          <p:nvPr/>
        </p:nvPicPr>
        <p:blipFill>
          <a:blip r:embed="rId2"/>
          <a:stretch/>
        </p:blipFill>
        <p:spPr>
          <a:xfrm>
            <a:off x="230400" y="3978000"/>
            <a:ext cx="8735400" cy="1342800"/>
          </a:xfrm>
          <a:prstGeom prst="rect">
            <a:avLst/>
          </a:prstGeom>
          <a:ln w="0">
            <a:noFill/>
          </a:ln>
        </p:spPr>
      </p:pic>
      <p:sp>
        <p:nvSpPr>
          <p:cNvPr id="562" name="矩形 9"/>
          <p:cNvSpPr/>
          <p:nvPr/>
        </p:nvSpPr>
        <p:spPr>
          <a:xfrm>
            <a:off x="988200" y="4869000"/>
            <a:ext cx="7219800" cy="246240"/>
          </a:xfrm>
          <a:prstGeom prst="rect">
            <a:avLst/>
          </a:prstGeom>
          <a:noFill/>
          <a:ln>
            <a:solidFill>
              <a:srgbClr val="ff0000"/>
            </a:solidFill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dk1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" name="圖片 12" descr=""/>
          <p:cNvPicPr/>
          <p:nvPr/>
        </p:nvPicPr>
        <p:blipFill>
          <a:blip r:embed="rId1"/>
          <a:stretch/>
        </p:blipFill>
        <p:spPr>
          <a:xfrm>
            <a:off x="503640" y="2169000"/>
            <a:ext cx="8713080" cy="4658040"/>
          </a:xfrm>
          <a:prstGeom prst="rect">
            <a:avLst/>
          </a:prstGeom>
          <a:ln w="0">
            <a:noFill/>
          </a:ln>
        </p:spPr>
      </p:pic>
      <p:sp>
        <p:nvSpPr>
          <p:cNvPr id="564" name="PlaceHolder 1"/>
          <p:cNvSpPr>
            <a:spLocks noGrp="1"/>
          </p:cNvSpPr>
          <p:nvPr>
            <p:ph type="title"/>
          </p:nvPr>
        </p:nvSpPr>
        <p:spPr>
          <a:xfrm>
            <a:off x="503640" y="116640"/>
            <a:ext cx="907236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002060"/>
                </a:solidFill>
                <a:latin typeface="微軟正黑體"/>
                <a:ea typeface="微軟正黑體"/>
              </a:rPr>
              <a:t>Tomcat</a:t>
            </a:r>
            <a:r>
              <a:rPr b="0" lang="zh-TW" sz="4400" spc="-1" strike="noStrike">
                <a:solidFill>
                  <a:srgbClr val="002060"/>
                </a:solidFill>
                <a:latin typeface="微軟正黑體"/>
                <a:ea typeface="微軟正黑體"/>
              </a:rPr>
              <a:t>設定 </a:t>
            </a:r>
            <a:r>
              <a:rPr b="0" lang="en-US" sz="4400" spc="-1" strike="noStrike">
                <a:solidFill>
                  <a:srgbClr val="002060"/>
                </a:solidFill>
                <a:latin typeface="微軟正黑體"/>
                <a:ea typeface="微軟正黑體"/>
              </a:rPr>
              <a:t>spring.profiles.active </a:t>
            </a:r>
            <a:endParaRPr b="0" lang="en-US" sz="44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565" name="PlaceHolder 2"/>
          <p:cNvSpPr>
            <a:spLocks noGrp="1"/>
          </p:cNvSpPr>
          <p:nvPr>
            <p:ph/>
          </p:nvPr>
        </p:nvSpPr>
        <p:spPr>
          <a:xfrm>
            <a:off x="474840" y="1166040"/>
            <a:ext cx="9288720" cy="4525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2060"/>
              </a:buClr>
              <a:buFont typeface="Arial"/>
              <a:buChar char="•"/>
            </a:pPr>
            <a:r>
              <a:rPr b="0" lang="zh-TW" sz="2800" spc="-1" strike="noStrike">
                <a:solidFill>
                  <a:srgbClr val="002060"/>
                </a:solidFill>
                <a:latin typeface="微軟正黑體"/>
                <a:ea typeface="微軟正黑體"/>
              </a:rPr>
              <a:t>方法三</a:t>
            </a:r>
            <a:r>
              <a:rPr b="0" lang="en-US" sz="2800" spc="-1" strike="noStrike">
                <a:solidFill>
                  <a:srgbClr val="002060"/>
                </a:solidFill>
                <a:latin typeface="微軟正黑體"/>
                <a:ea typeface="微軟正黑體"/>
              </a:rPr>
              <a:t>: tomcat</a:t>
            </a:r>
            <a:r>
              <a:rPr b="0" lang="zh-TW" sz="2800" spc="-1" strike="noStrike">
                <a:solidFill>
                  <a:srgbClr val="002060"/>
                </a:solidFill>
                <a:latin typeface="微軟正黑體"/>
                <a:ea typeface="微軟正黑體"/>
              </a:rPr>
              <a:t>綁定</a:t>
            </a:r>
            <a:r>
              <a:rPr b="0" lang="en-US" sz="2800" spc="-1" strike="noStrike">
                <a:solidFill>
                  <a:srgbClr val="002060"/>
                </a:solidFill>
                <a:latin typeface="微軟正黑體"/>
                <a:ea typeface="微軟正黑體"/>
              </a:rPr>
              <a:t>windows </a:t>
            </a:r>
            <a:r>
              <a:rPr b="0" lang="zh-TW" sz="2800" spc="-1" strike="noStrike">
                <a:solidFill>
                  <a:srgbClr val="002060"/>
                </a:solidFill>
                <a:latin typeface="微軟正黑體"/>
                <a:ea typeface="微軟正黑體"/>
              </a:rPr>
              <a:t>環境變數</a:t>
            </a:r>
            <a:endParaRPr b="0" lang="en-US" sz="2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566" name="矩形 15"/>
          <p:cNvSpPr/>
          <p:nvPr/>
        </p:nvSpPr>
        <p:spPr>
          <a:xfrm>
            <a:off x="5040360" y="4060440"/>
            <a:ext cx="1179720" cy="503640"/>
          </a:xfrm>
          <a:prstGeom prst="rect">
            <a:avLst/>
          </a:prstGeom>
          <a:noFill/>
          <a:ln>
            <a:solidFill>
              <a:srgbClr val="ff0000"/>
            </a:solidFill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567" name="矩形 16"/>
          <p:cNvSpPr/>
          <p:nvPr/>
        </p:nvSpPr>
        <p:spPr>
          <a:xfrm>
            <a:off x="5544360" y="5229360"/>
            <a:ext cx="719640" cy="359640"/>
          </a:xfrm>
          <a:prstGeom prst="rect">
            <a:avLst/>
          </a:prstGeom>
          <a:noFill/>
          <a:ln>
            <a:solidFill>
              <a:srgbClr val="ff0000"/>
            </a:solidFill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568" name="矩形 17"/>
          <p:cNvSpPr/>
          <p:nvPr/>
        </p:nvSpPr>
        <p:spPr>
          <a:xfrm>
            <a:off x="2880000" y="5373360"/>
            <a:ext cx="1295640" cy="359640"/>
          </a:xfrm>
          <a:prstGeom prst="rect">
            <a:avLst/>
          </a:prstGeom>
          <a:noFill/>
          <a:ln>
            <a:solidFill>
              <a:srgbClr val="ff0000"/>
            </a:solidFill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569" name="文字方塊 18"/>
          <p:cNvSpPr/>
          <p:nvPr/>
        </p:nvSpPr>
        <p:spPr>
          <a:xfrm>
            <a:off x="2520000" y="5292000"/>
            <a:ext cx="35964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1800" spc="-1" strike="noStrike">
                <a:solidFill>
                  <a:srgbClr val="73d227"/>
                </a:solidFill>
                <a:latin typeface="Arial"/>
              </a:rPr>
              <a:t>1.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0" name="文字方塊 19"/>
          <p:cNvSpPr/>
          <p:nvPr/>
        </p:nvSpPr>
        <p:spPr>
          <a:xfrm>
            <a:off x="5234760" y="5220000"/>
            <a:ext cx="35964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1800" spc="-1" strike="noStrike">
                <a:solidFill>
                  <a:srgbClr val="73d227"/>
                </a:solidFill>
                <a:latin typeface="Arial"/>
              </a:rPr>
              <a:t>2.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1" name="文字方塊 20"/>
          <p:cNvSpPr/>
          <p:nvPr/>
        </p:nvSpPr>
        <p:spPr>
          <a:xfrm>
            <a:off x="4780440" y="3875760"/>
            <a:ext cx="35964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1800" spc="-1" strike="noStrike">
                <a:solidFill>
                  <a:srgbClr val="73d227"/>
                </a:solidFill>
                <a:latin typeface="Arial"/>
              </a:rPr>
              <a:t>3.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2" name="文字方塊 21"/>
          <p:cNvSpPr/>
          <p:nvPr/>
        </p:nvSpPr>
        <p:spPr>
          <a:xfrm>
            <a:off x="503640" y="1651680"/>
            <a:ext cx="5343480" cy="516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zh-TW" sz="2800" spc="-1" strike="noStrike">
                <a:solidFill>
                  <a:srgbClr val="002060"/>
                </a:solidFill>
                <a:latin typeface="微軟正黑體"/>
                <a:ea typeface="微軟正黑體"/>
              </a:rPr>
              <a:t>步驟</a:t>
            </a:r>
            <a:r>
              <a:rPr b="0" lang="en-US" sz="2800" spc="-1" strike="noStrike">
                <a:solidFill>
                  <a:srgbClr val="002060"/>
                </a:solidFill>
                <a:latin typeface="微軟正黑體"/>
                <a:ea typeface="微軟正黑體"/>
              </a:rPr>
              <a:t>1:</a:t>
            </a:r>
            <a:r>
              <a:rPr b="0" lang="zh-TW" sz="2800" spc="-1" strike="noStrike">
                <a:solidFill>
                  <a:srgbClr val="002060"/>
                </a:solidFill>
                <a:latin typeface="微軟正黑體"/>
                <a:ea typeface="微軟正黑體"/>
              </a:rPr>
              <a:t>新增</a:t>
            </a:r>
            <a:r>
              <a:rPr b="0" lang="en-US" sz="2800" spc="-1" strike="noStrike">
                <a:solidFill>
                  <a:srgbClr val="002060"/>
                </a:solidFill>
                <a:latin typeface="微軟正黑體"/>
                <a:ea typeface="微軟正黑體"/>
              </a:rPr>
              <a:t>windows </a:t>
            </a:r>
            <a:r>
              <a:rPr b="0" lang="zh-TW" sz="2800" spc="-1" strike="noStrike">
                <a:solidFill>
                  <a:srgbClr val="002060"/>
                </a:solidFill>
                <a:latin typeface="微軟正黑體"/>
                <a:ea typeface="微軟正黑體"/>
              </a:rPr>
              <a:t>環境變數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1345;p45"/>
          <p:cNvSpPr/>
          <p:nvPr/>
        </p:nvSpPr>
        <p:spPr>
          <a:xfrm>
            <a:off x="257760" y="193680"/>
            <a:ext cx="9008640" cy="579960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defTabSz="914400">
              <a:lnSpc>
                <a:spcPct val="100000"/>
              </a:lnSpc>
            </a:pPr>
            <a:r>
              <a:rPr b="1" lang="zh-TW" sz="3600" spc="-1" strike="noStrike">
                <a:solidFill>
                  <a:schemeClr val="lt1"/>
                </a:solidFill>
                <a:latin typeface="Microsoft JhengHei Light"/>
                <a:ea typeface="Microsoft JhengHei Light"/>
              </a:rPr>
              <a:t>應用系統上版流程 </a:t>
            </a:r>
            <a:r>
              <a:rPr b="1" lang="en-US" sz="3600" spc="-1" strike="noStrike">
                <a:solidFill>
                  <a:schemeClr val="lt1"/>
                </a:solidFill>
                <a:latin typeface="Microsoft JhengHei Light"/>
                <a:ea typeface="Microsoft JhengHei Light"/>
              </a:rPr>
              <a:t>– 各流程負責人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3" name="圖片 7" descr=""/>
          <p:cNvPicPr/>
          <p:nvPr/>
        </p:nvPicPr>
        <p:blipFill>
          <a:blip r:embed="rId1"/>
          <a:stretch/>
        </p:blipFill>
        <p:spPr>
          <a:xfrm>
            <a:off x="60840" y="1149480"/>
            <a:ext cx="9958680" cy="4306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PlaceHolder 1"/>
          <p:cNvSpPr>
            <a:spLocks noGrp="1"/>
          </p:cNvSpPr>
          <p:nvPr>
            <p:ph type="title"/>
          </p:nvPr>
        </p:nvSpPr>
        <p:spPr>
          <a:xfrm>
            <a:off x="503640" y="116640"/>
            <a:ext cx="907236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002060"/>
                </a:solidFill>
                <a:latin typeface="微軟正黑體"/>
                <a:ea typeface="微軟正黑體"/>
              </a:rPr>
              <a:t>Tomcat</a:t>
            </a:r>
            <a:r>
              <a:rPr b="0" lang="zh-TW" sz="4400" spc="-1" strike="noStrike">
                <a:solidFill>
                  <a:srgbClr val="002060"/>
                </a:solidFill>
                <a:latin typeface="微軟正黑體"/>
                <a:ea typeface="微軟正黑體"/>
              </a:rPr>
              <a:t>設定 </a:t>
            </a:r>
            <a:r>
              <a:rPr b="0" lang="en-US" sz="4400" spc="-1" strike="noStrike">
                <a:solidFill>
                  <a:srgbClr val="002060"/>
                </a:solidFill>
                <a:latin typeface="微軟正黑體"/>
                <a:ea typeface="微軟正黑體"/>
              </a:rPr>
              <a:t>spring.profiles.active </a:t>
            </a:r>
            <a:endParaRPr b="0" lang="en-US" sz="44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574" name="PlaceHolder 2"/>
          <p:cNvSpPr>
            <a:spLocks noGrp="1"/>
          </p:cNvSpPr>
          <p:nvPr>
            <p:ph/>
          </p:nvPr>
        </p:nvSpPr>
        <p:spPr>
          <a:xfrm>
            <a:off x="474840" y="1166040"/>
            <a:ext cx="9288720" cy="4525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2060"/>
              </a:buClr>
              <a:buFont typeface="Arial"/>
              <a:buChar char="•"/>
            </a:pPr>
            <a:r>
              <a:rPr b="0" lang="zh-TW" sz="2800" spc="-1" strike="noStrike">
                <a:solidFill>
                  <a:srgbClr val="002060"/>
                </a:solidFill>
                <a:latin typeface="微軟正黑體"/>
                <a:ea typeface="微軟正黑體"/>
              </a:rPr>
              <a:t>方法三</a:t>
            </a:r>
            <a:r>
              <a:rPr b="0" lang="en-US" sz="2800" spc="-1" strike="noStrike">
                <a:solidFill>
                  <a:srgbClr val="002060"/>
                </a:solidFill>
                <a:latin typeface="微軟正黑體"/>
                <a:ea typeface="微軟正黑體"/>
              </a:rPr>
              <a:t>: tomcat</a:t>
            </a:r>
            <a:r>
              <a:rPr b="0" lang="zh-TW" sz="2800" spc="-1" strike="noStrike">
                <a:solidFill>
                  <a:srgbClr val="002060"/>
                </a:solidFill>
                <a:latin typeface="微軟正黑體"/>
                <a:ea typeface="微軟正黑體"/>
              </a:rPr>
              <a:t>綁定</a:t>
            </a:r>
            <a:r>
              <a:rPr b="0" lang="en-US" sz="2800" spc="-1" strike="noStrike">
                <a:solidFill>
                  <a:srgbClr val="002060"/>
                </a:solidFill>
                <a:latin typeface="微軟正黑體"/>
                <a:ea typeface="微軟正黑體"/>
              </a:rPr>
              <a:t>windows </a:t>
            </a:r>
            <a:r>
              <a:rPr b="0" lang="zh-TW" sz="2800" spc="-1" strike="noStrike">
                <a:solidFill>
                  <a:srgbClr val="002060"/>
                </a:solidFill>
                <a:latin typeface="微軟正黑體"/>
                <a:ea typeface="微軟正黑體"/>
              </a:rPr>
              <a:t>環境變數</a:t>
            </a:r>
            <a:endParaRPr b="0" lang="en-US" sz="2800" spc="-1" strike="noStrike">
              <a:solidFill>
                <a:schemeClr val="dk1"/>
              </a:solidFill>
              <a:latin typeface="Arial"/>
            </a:endParaRPr>
          </a:p>
        </p:txBody>
      </p:sp>
      <p:pic>
        <p:nvPicPr>
          <p:cNvPr id="575" name="圖片 4" descr=""/>
          <p:cNvPicPr/>
          <p:nvPr/>
        </p:nvPicPr>
        <p:blipFill>
          <a:blip r:embed="rId1"/>
          <a:stretch/>
        </p:blipFill>
        <p:spPr>
          <a:xfrm>
            <a:off x="283320" y="3080520"/>
            <a:ext cx="9428760" cy="1044720"/>
          </a:xfrm>
          <a:prstGeom prst="rect">
            <a:avLst/>
          </a:prstGeom>
          <a:ln w="0">
            <a:noFill/>
          </a:ln>
        </p:spPr>
      </p:pic>
      <p:sp>
        <p:nvSpPr>
          <p:cNvPr id="576" name="矩形 5"/>
          <p:cNvSpPr/>
          <p:nvPr/>
        </p:nvSpPr>
        <p:spPr>
          <a:xfrm>
            <a:off x="492840" y="3080520"/>
            <a:ext cx="8741520" cy="2156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577" name="文字方塊 6"/>
          <p:cNvSpPr/>
          <p:nvPr/>
        </p:nvSpPr>
        <p:spPr>
          <a:xfrm>
            <a:off x="283320" y="2294280"/>
            <a:ext cx="4112280" cy="516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zh-TW" sz="2800" spc="-1" strike="noStrike">
                <a:solidFill>
                  <a:srgbClr val="002060"/>
                </a:solidFill>
                <a:latin typeface="微軟正黑體"/>
                <a:ea typeface="微軟正黑體"/>
              </a:rPr>
              <a:t>步驟</a:t>
            </a:r>
            <a:r>
              <a:rPr b="0" lang="en-US" sz="2800" spc="-1" strike="noStrike">
                <a:solidFill>
                  <a:srgbClr val="002060"/>
                </a:solidFill>
                <a:latin typeface="微軟正黑體"/>
                <a:ea typeface="微軟正黑體"/>
              </a:rPr>
              <a:t>2:</a:t>
            </a:r>
            <a:r>
              <a:rPr b="0" lang="zh-TW" sz="2800" spc="-1" strike="noStrike">
                <a:solidFill>
                  <a:srgbClr val="002060"/>
                </a:solidFill>
                <a:latin typeface="微軟正黑體"/>
                <a:ea typeface="微軟正黑體"/>
              </a:rPr>
              <a:t>修改</a:t>
            </a:r>
            <a:r>
              <a:rPr b="0" lang="en-US" sz="2800" spc="-1" strike="noStrike">
                <a:solidFill>
                  <a:schemeClr val="dk1"/>
                </a:solidFill>
                <a:latin typeface="Arial"/>
                <a:ea typeface="微軟正黑體"/>
              </a:rPr>
              <a:t>catalina.bat 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PlaceHolder 1"/>
          <p:cNvSpPr>
            <a:spLocks noGrp="1"/>
          </p:cNvSpPr>
          <p:nvPr>
            <p:ph type="title"/>
          </p:nvPr>
        </p:nvSpPr>
        <p:spPr>
          <a:xfrm>
            <a:off x="609480" y="256320"/>
            <a:ext cx="8422920" cy="723240"/>
          </a:xfrm>
          <a:prstGeom prst="rect">
            <a:avLst/>
          </a:prstGeom>
          <a:noFill/>
          <a:ln w="0">
            <a:noFill/>
          </a:ln>
        </p:spPr>
        <p:txBody>
          <a:bodyPr lIns="100800" rIns="100800" tIns="100800" bIns="100800" anchor="ctr">
            <a:noAutofit/>
          </a:bodyPr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zh-TW" sz="3600" spc="-1" strike="noStrike">
                <a:solidFill>
                  <a:srgbClr val="002060"/>
                </a:solidFill>
                <a:latin typeface="微軟正黑體"/>
                <a:ea typeface="微軟正黑體"/>
              </a:rPr>
              <a:t>套件來源 </a:t>
            </a:r>
            <a:r>
              <a:rPr b="1" lang="en-US" sz="3600" spc="-1" strike="noStrike">
                <a:solidFill>
                  <a:srgbClr val="002060"/>
                </a:solidFill>
                <a:latin typeface="微軟正黑體"/>
                <a:ea typeface="微軟正黑體"/>
              </a:rPr>
              <a:t>Nexus </a:t>
            </a:r>
            <a:r>
              <a:rPr b="1" lang="zh-TW" sz="3600" spc="-1" strike="noStrike">
                <a:solidFill>
                  <a:srgbClr val="002060"/>
                </a:solidFill>
                <a:latin typeface="微軟正黑體"/>
                <a:ea typeface="微軟正黑體"/>
              </a:rPr>
              <a:t>內部開發本機設定</a:t>
            </a:r>
            <a:r>
              <a:rPr b="1" lang="en-US" sz="3600" spc="-1" strike="noStrike">
                <a:solidFill>
                  <a:srgbClr val="002060"/>
                </a:solidFill>
                <a:latin typeface="微軟正黑體"/>
                <a:ea typeface="微軟正黑體"/>
              </a:rPr>
              <a:t>(</a:t>
            </a:r>
            <a:r>
              <a:rPr b="1" lang="zh-TW" sz="3600" spc="-1" strike="noStrike">
                <a:solidFill>
                  <a:srgbClr val="002060"/>
                </a:solidFill>
                <a:latin typeface="微軟正黑體"/>
                <a:ea typeface="微軟正黑體"/>
              </a:rPr>
              <a:t>一</a:t>
            </a:r>
            <a:r>
              <a:rPr b="1" lang="en-US" sz="3600" spc="-1" strike="noStrike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b="0" lang="en-US" sz="3600" spc="-1" strike="noStrike">
              <a:solidFill>
                <a:schemeClr val="dk1"/>
              </a:solidFill>
              <a:latin typeface="Arial"/>
            </a:endParaRPr>
          </a:p>
        </p:txBody>
      </p:sp>
      <p:pic>
        <p:nvPicPr>
          <p:cNvPr id="579" name="圖片 1" descr=""/>
          <p:cNvPicPr/>
          <p:nvPr/>
        </p:nvPicPr>
        <p:blipFill>
          <a:blip r:embed="rId1"/>
          <a:stretch/>
        </p:blipFill>
        <p:spPr>
          <a:xfrm>
            <a:off x="1096920" y="2557440"/>
            <a:ext cx="7886160" cy="1742400"/>
          </a:xfrm>
          <a:prstGeom prst="rect">
            <a:avLst/>
          </a:prstGeom>
          <a:ln w="0">
            <a:solidFill>
              <a:srgbClr val="4f81bd"/>
            </a:solidFill>
          </a:ln>
        </p:spPr>
      </p:pic>
      <p:sp>
        <p:nvSpPr>
          <p:cNvPr id="580" name="PlaceHolder 3"/>
          <p:cNvSpPr/>
          <p:nvPr/>
        </p:nvSpPr>
        <p:spPr>
          <a:xfrm>
            <a:off x="997560" y="980280"/>
            <a:ext cx="8310600" cy="764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100800" rIns="100800" tIns="100800" bIns="10080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0" lang="zh-TW" sz="2400" spc="-1" strike="noStrike">
                <a:solidFill>
                  <a:srgbClr val="002060"/>
                </a:solidFill>
                <a:latin typeface="標楷體"/>
                <a:ea typeface="標楷體"/>
              </a:rPr>
              <a:t>於開發本機 </a:t>
            </a:r>
            <a:r>
              <a:rPr b="0" lang="en-US" sz="2400" spc="-1" strike="noStrike">
                <a:solidFill>
                  <a:srgbClr val="002060"/>
                </a:solidFill>
                <a:latin typeface="標楷體"/>
                <a:ea typeface="標楷體"/>
              </a:rPr>
              <a:t>~/.m2/settings.xml </a:t>
            </a:r>
            <a:r>
              <a:rPr b="0" lang="zh-TW" sz="2400" spc="-1" strike="noStrike">
                <a:solidFill>
                  <a:srgbClr val="002060"/>
                </a:solidFill>
                <a:latin typeface="標楷體"/>
                <a:ea typeface="標楷體"/>
              </a:rPr>
              <a:t>設定 </a:t>
            </a:r>
            <a:r>
              <a:rPr b="0" lang="en-US" sz="2400" spc="-1" strike="noStrike">
                <a:solidFill>
                  <a:srgbClr val="002060"/>
                </a:solidFill>
                <a:latin typeface="標楷體"/>
                <a:ea typeface="標楷體"/>
              </a:rPr>
              <a:t>mirrors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PlaceHolder 1"/>
          <p:cNvSpPr>
            <a:spLocks noGrp="1"/>
          </p:cNvSpPr>
          <p:nvPr>
            <p:ph type="title"/>
          </p:nvPr>
        </p:nvSpPr>
        <p:spPr>
          <a:xfrm>
            <a:off x="766440" y="277200"/>
            <a:ext cx="8265960" cy="723240"/>
          </a:xfrm>
          <a:prstGeom prst="rect">
            <a:avLst/>
          </a:prstGeom>
          <a:noFill/>
          <a:ln w="0">
            <a:noFill/>
          </a:ln>
        </p:spPr>
        <p:txBody>
          <a:bodyPr lIns="100800" rIns="100800" tIns="100800" bIns="100800" anchor="ctr">
            <a:noAutofit/>
          </a:bodyPr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zh-TW" sz="3600" spc="-1" strike="noStrike">
                <a:solidFill>
                  <a:srgbClr val="002060"/>
                </a:solidFill>
                <a:latin typeface="微軟正黑體"/>
                <a:ea typeface="微軟正黑體"/>
              </a:rPr>
              <a:t>套件來源 </a:t>
            </a:r>
            <a:r>
              <a:rPr b="1" lang="en-US" sz="3600" spc="-1" strike="noStrike">
                <a:solidFill>
                  <a:srgbClr val="002060"/>
                </a:solidFill>
                <a:latin typeface="微軟正黑體"/>
                <a:ea typeface="微軟正黑體"/>
              </a:rPr>
              <a:t>Nexus </a:t>
            </a:r>
            <a:r>
              <a:rPr b="1" lang="zh-TW" sz="3600" spc="-1" strike="noStrike">
                <a:solidFill>
                  <a:srgbClr val="002060"/>
                </a:solidFill>
                <a:latin typeface="微軟正黑體"/>
                <a:ea typeface="微軟正黑體"/>
              </a:rPr>
              <a:t>內部開發本機設定</a:t>
            </a:r>
            <a:r>
              <a:rPr b="1" lang="en-US" sz="3600" spc="-1" strike="noStrike">
                <a:solidFill>
                  <a:srgbClr val="002060"/>
                </a:solidFill>
                <a:latin typeface="微軟正黑體"/>
                <a:ea typeface="微軟正黑體"/>
              </a:rPr>
              <a:t>(</a:t>
            </a:r>
            <a:r>
              <a:rPr b="1" lang="zh-TW" sz="3600" spc="-1" strike="noStrike">
                <a:solidFill>
                  <a:srgbClr val="002060"/>
                </a:solidFill>
                <a:latin typeface="微軟正黑體"/>
                <a:ea typeface="微軟正黑體"/>
              </a:rPr>
              <a:t>二</a:t>
            </a:r>
            <a:r>
              <a:rPr b="1" lang="en-US" sz="3600" spc="-1" strike="noStrike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b="0" lang="en-US" sz="36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582" name="PlaceHolder 3"/>
          <p:cNvSpPr/>
          <p:nvPr/>
        </p:nvSpPr>
        <p:spPr>
          <a:xfrm>
            <a:off x="596880" y="1634760"/>
            <a:ext cx="3010320" cy="1782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100800" rIns="100800" tIns="100800" bIns="10080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0" lang="zh-TW" sz="2400" spc="-1" strike="noStrike">
                <a:solidFill>
                  <a:srgbClr val="002060"/>
                </a:solidFill>
                <a:latin typeface="標楷體"/>
                <a:ea typeface="標楷體"/>
              </a:rPr>
              <a:t>於開發本機 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0" lang="en-US" sz="2400" spc="-1" strike="noStrike">
                <a:solidFill>
                  <a:srgbClr val="002060"/>
                </a:solidFill>
                <a:latin typeface="標楷體"/>
                <a:ea typeface="標楷體"/>
              </a:rPr>
              <a:t>~/.m2/settings.xml 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0" lang="zh-TW" sz="2400" spc="-1" strike="noStrike">
                <a:solidFill>
                  <a:srgbClr val="002060"/>
                </a:solidFill>
                <a:latin typeface="標楷體"/>
                <a:ea typeface="標楷體"/>
              </a:rPr>
              <a:t>設定配置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83" name="圖片 2" descr=""/>
          <p:cNvPicPr/>
          <p:nvPr/>
        </p:nvPicPr>
        <p:blipFill>
          <a:blip r:embed="rId1"/>
          <a:stretch/>
        </p:blipFill>
        <p:spPr>
          <a:xfrm>
            <a:off x="3608280" y="1001160"/>
            <a:ext cx="6211080" cy="501660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PlaceHolder 3"/>
          <p:cNvSpPr/>
          <p:nvPr/>
        </p:nvSpPr>
        <p:spPr>
          <a:xfrm>
            <a:off x="739080" y="1001160"/>
            <a:ext cx="9049680" cy="479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100800" rIns="100800" tIns="100800" bIns="10080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0" lang="en-US" sz="2400" spc="-1" strike="noStrike">
                <a:solidFill>
                  <a:srgbClr val="002060"/>
                </a:solidFill>
                <a:latin typeface="標楷體"/>
                <a:ea typeface="標楷體"/>
              </a:rPr>
              <a:t>eclipse </a:t>
            </a:r>
            <a:r>
              <a:rPr b="0" lang="zh-TW" sz="2400" spc="-1" strike="noStrike">
                <a:solidFill>
                  <a:srgbClr val="002060"/>
                </a:solidFill>
                <a:latin typeface="標楷體"/>
                <a:ea typeface="標楷體"/>
              </a:rPr>
              <a:t>設定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85" name="圖片 2" descr=""/>
          <p:cNvPicPr/>
          <p:nvPr/>
        </p:nvPicPr>
        <p:blipFill>
          <a:blip r:embed="rId1"/>
          <a:stretch/>
        </p:blipFill>
        <p:spPr>
          <a:xfrm>
            <a:off x="1448640" y="1533240"/>
            <a:ext cx="7812000" cy="4482360"/>
          </a:xfrm>
          <a:prstGeom prst="rect">
            <a:avLst/>
          </a:prstGeom>
          <a:ln w="0">
            <a:solidFill>
              <a:srgbClr val="4f81bd"/>
            </a:solidFill>
          </a:ln>
        </p:spPr>
      </p:pic>
      <p:sp>
        <p:nvSpPr>
          <p:cNvPr id="586" name="PlaceHolder 1"/>
          <p:cNvSpPr/>
          <p:nvPr/>
        </p:nvSpPr>
        <p:spPr>
          <a:xfrm>
            <a:off x="739080" y="277200"/>
            <a:ext cx="8293320" cy="723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100800" rIns="100800" tIns="100800" bIns="100800" anchor="ctr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r>
              <a:rPr b="1" lang="zh-TW" sz="3600" spc="-1" strike="noStrike">
                <a:solidFill>
                  <a:srgbClr val="002060"/>
                </a:solidFill>
                <a:latin typeface="微軟正黑體"/>
                <a:ea typeface="微軟正黑體"/>
              </a:rPr>
              <a:t>套件來源 </a:t>
            </a:r>
            <a:r>
              <a:rPr b="1" lang="en-US" sz="3600" spc="-1" strike="noStrike">
                <a:solidFill>
                  <a:srgbClr val="002060"/>
                </a:solidFill>
                <a:latin typeface="微軟正黑體"/>
                <a:ea typeface="微軟正黑體"/>
              </a:rPr>
              <a:t>Nexus </a:t>
            </a:r>
            <a:r>
              <a:rPr b="1" lang="zh-TW" sz="3600" spc="-1" strike="noStrike">
                <a:solidFill>
                  <a:srgbClr val="002060"/>
                </a:solidFill>
                <a:latin typeface="微軟正黑體"/>
                <a:ea typeface="微軟正黑體"/>
              </a:rPr>
              <a:t>內部開發本機設定</a:t>
            </a:r>
            <a:r>
              <a:rPr b="1" lang="en-US" sz="3600" spc="-1" strike="noStrike">
                <a:solidFill>
                  <a:srgbClr val="002060"/>
                </a:solidFill>
                <a:latin typeface="微軟正黑體"/>
                <a:ea typeface="微軟正黑體"/>
              </a:rPr>
              <a:t>(</a:t>
            </a:r>
            <a:r>
              <a:rPr b="1" lang="zh-TW" sz="3600" spc="-1" strike="noStrike">
                <a:solidFill>
                  <a:srgbClr val="002060"/>
                </a:solidFill>
                <a:latin typeface="微軟正黑體"/>
                <a:ea typeface="微軟正黑體"/>
              </a:rPr>
              <a:t>三</a:t>
            </a:r>
            <a:r>
              <a:rPr b="1" lang="en-US" sz="3600" spc="-1" strike="noStrike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PlaceHolder 1"/>
          <p:cNvSpPr/>
          <p:nvPr/>
        </p:nvSpPr>
        <p:spPr>
          <a:xfrm>
            <a:off x="748080" y="237960"/>
            <a:ext cx="8290440" cy="723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100800" rIns="100800" tIns="100800" bIns="100800" anchor="ctr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r>
              <a:rPr b="1" lang="zh-TW" sz="3600" spc="-1" strike="noStrike">
                <a:solidFill>
                  <a:srgbClr val="002060"/>
                </a:solidFill>
                <a:latin typeface="微軟正黑體"/>
                <a:ea typeface="微軟正黑體"/>
              </a:rPr>
              <a:t>套件來源 </a:t>
            </a:r>
            <a:r>
              <a:rPr b="1" lang="en-US" sz="3600" spc="-1" strike="noStrike">
                <a:solidFill>
                  <a:srgbClr val="002060"/>
                </a:solidFill>
                <a:latin typeface="微軟正黑體"/>
                <a:ea typeface="微軟正黑體"/>
              </a:rPr>
              <a:t>Nexus </a:t>
            </a:r>
            <a:r>
              <a:rPr b="1" lang="zh-TW" sz="3600" spc="-1" strike="noStrike">
                <a:solidFill>
                  <a:srgbClr val="002060"/>
                </a:solidFill>
                <a:latin typeface="微軟正黑體"/>
                <a:ea typeface="微軟正黑體"/>
              </a:rPr>
              <a:t>內部開發本機設定</a:t>
            </a:r>
            <a:r>
              <a:rPr b="1" lang="en-US" sz="3600" spc="-1" strike="noStrike">
                <a:solidFill>
                  <a:srgbClr val="002060"/>
                </a:solidFill>
                <a:latin typeface="微軟正黑體"/>
                <a:ea typeface="微軟正黑體"/>
              </a:rPr>
              <a:t>(</a:t>
            </a:r>
            <a:r>
              <a:rPr b="1" lang="zh-TW" sz="3600" spc="-1" strike="noStrike">
                <a:solidFill>
                  <a:srgbClr val="002060"/>
                </a:solidFill>
                <a:latin typeface="微軟正黑體"/>
                <a:ea typeface="微軟正黑體"/>
              </a:rPr>
              <a:t>四</a:t>
            </a:r>
            <a:r>
              <a:rPr b="1" lang="en-US" sz="3600" spc="-1" strike="noStrike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88" name="圖片 1" descr=""/>
          <p:cNvPicPr/>
          <p:nvPr/>
        </p:nvPicPr>
        <p:blipFill>
          <a:blip r:embed="rId1"/>
          <a:stretch/>
        </p:blipFill>
        <p:spPr>
          <a:xfrm>
            <a:off x="393840" y="1829520"/>
            <a:ext cx="9340560" cy="4000320"/>
          </a:xfrm>
          <a:prstGeom prst="rect">
            <a:avLst/>
          </a:prstGeom>
          <a:ln w="0">
            <a:solidFill>
              <a:srgbClr val="4f81bd"/>
            </a:solidFill>
          </a:ln>
        </p:spPr>
      </p:pic>
      <p:sp>
        <p:nvSpPr>
          <p:cNvPr id="589" name="PlaceHolder 3"/>
          <p:cNvSpPr/>
          <p:nvPr/>
        </p:nvSpPr>
        <p:spPr>
          <a:xfrm>
            <a:off x="392400" y="961920"/>
            <a:ext cx="9221760" cy="832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100800" rIns="100800" tIns="100800" bIns="10080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0" lang="zh-TW" sz="2400" spc="-1" strike="noStrike">
                <a:solidFill>
                  <a:srgbClr val="002060"/>
                </a:solidFill>
                <a:latin typeface="標楷體"/>
                <a:ea typeface="標楷體"/>
              </a:rPr>
              <a:t>若 </a:t>
            </a:r>
            <a:r>
              <a:rPr b="0" lang="en-US" sz="2400" spc="-1" strike="noStrike">
                <a:solidFill>
                  <a:srgbClr val="002060"/>
                </a:solidFill>
                <a:latin typeface="標楷體"/>
                <a:ea typeface="標楷體"/>
              </a:rPr>
              <a:t>settings </a:t>
            </a:r>
            <a:r>
              <a:rPr b="0" lang="zh-TW" sz="2400" spc="-1" strike="noStrike">
                <a:solidFill>
                  <a:srgbClr val="002060"/>
                </a:solidFill>
                <a:latin typeface="標楷體"/>
                <a:ea typeface="標楷體"/>
              </a:rPr>
              <a:t>設定成功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0" lang="en-US" sz="2400" spc="-1" strike="noStrike">
                <a:solidFill>
                  <a:srgbClr val="002060"/>
                </a:solidFill>
                <a:latin typeface="標楷體"/>
                <a:ea typeface="標楷體"/>
              </a:rPr>
              <a:t>maven </a:t>
            </a:r>
            <a:r>
              <a:rPr b="0" lang="zh-TW" sz="2400" spc="-1" strike="noStrike">
                <a:solidFill>
                  <a:srgbClr val="002060"/>
                </a:solidFill>
                <a:latin typeface="標楷體"/>
                <a:ea typeface="標楷體"/>
              </a:rPr>
              <a:t>編譯時會看到由內部 </a:t>
            </a:r>
            <a:r>
              <a:rPr b="0" lang="en-US" sz="2400" spc="-1" strike="noStrike">
                <a:solidFill>
                  <a:srgbClr val="002060"/>
                </a:solidFill>
                <a:latin typeface="標楷體"/>
                <a:ea typeface="標楷體"/>
              </a:rPr>
              <a:t>Nexus </a:t>
            </a:r>
            <a:r>
              <a:rPr b="0" lang="zh-TW" sz="2400" spc="-1" strike="noStrike">
                <a:solidFill>
                  <a:srgbClr val="002060"/>
                </a:solidFill>
                <a:latin typeface="標楷體"/>
                <a:ea typeface="標楷體"/>
              </a:rPr>
              <a:t>抓取套件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PlaceHolder 3"/>
          <p:cNvSpPr/>
          <p:nvPr/>
        </p:nvSpPr>
        <p:spPr>
          <a:xfrm>
            <a:off x="587160" y="693360"/>
            <a:ext cx="8820000" cy="1152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100800" rIns="100800" tIns="100800" bIns="10080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0" lang="en-US" sz="2400" spc="-1" strike="noStrike">
                <a:solidFill>
                  <a:srgbClr val="002060"/>
                </a:solidFill>
                <a:latin typeface="標楷體"/>
                <a:ea typeface="標楷體"/>
              </a:rPr>
              <a:t>Maven pom file </a:t>
            </a:r>
            <a:r>
              <a:rPr b="0" lang="zh-TW" sz="2400" spc="-1" strike="noStrike">
                <a:solidFill>
                  <a:srgbClr val="002060"/>
                </a:solidFill>
                <a:latin typeface="標楷體"/>
                <a:ea typeface="標楷體"/>
              </a:rPr>
              <a:t>檔案設定 </a:t>
            </a:r>
            <a:r>
              <a:rPr b="0" lang="en-US" sz="2400" spc="-1" strike="noStrike">
                <a:solidFill>
                  <a:srgbClr val="002060"/>
                </a:solidFill>
                <a:latin typeface="標楷體"/>
                <a:ea typeface="標楷體"/>
              </a:rPr>
              <a:t>version </a:t>
            </a:r>
            <a:r>
              <a:rPr b="0" lang="zh-TW" sz="2400" spc="-1" strike="noStrike">
                <a:solidFill>
                  <a:srgbClr val="002060"/>
                </a:solidFill>
                <a:latin typeface="標楷體"/>
                <a:ea typeface="標楷體"/>
              </a:rPr>
              <a:t>須為 </a:t>
            </a:r>
            <a:r>
              <a:rPr b="0" lang="en-US" sz="2400" spc="-1" strike="noStrike">
                <a:solidFill>
                  <a:srgbClr val="002060"/>
                </a:solidFill>
                <a:latin typeface="標楷體"/>
                <a:ea typeface="標楷體"/>
              </a:rPr>
              <a:t>Notes </a:t>
            </a:r>
            <a:r>
              <a:rPr b="0" lang="zh-TW" sz="2400" spc="-1" strike="noStrike">
                <a:solidFill>
                  <a:srgbClr val="002060"/>
                </a:solidFill>
                <a:latin typeface="標楷體"/>
                <a:ea typeface="標楷體"/>
              </a:rPr>
              <a:t>單號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0" lang="en-US" sz="2400" spc="-1" strike="noStrike">
                <a:solidFill>
                  <a:srgbClr val="002060"/>
                </a:solidFill>
                <a:latin typeface="標楷體"/>
                <a:ea typeface="標楷體"/>
              </a:rPr>
              <a:t>groupId </a:t>
            </a:r>
            <a:r>
              <a:rPr b="0" lang="zh-TW" sz="2400" spc="-1" strike="noStrike">
                <a:solidFill>
                  <a:srgbClr val="002060"/>
                </a:solidFill>
                <a:latin typeface="標楷體"/>
                <a:ea typeface="標楷體"/>
              </a:rPr>
              <a:t>會影響 </a:t>
            </a:r>
            <a:r>
              <a:rPr b="0" lang="en-US" sz="2400" spc="-1" strike="noStrike">
                <a:solidFill>
                  <a:srgbClr val="002060"/>
                </a:solidFill>
                <a:latin typeface="標楷體"/>
                <a:ea typeface="標楷體"/>
              </a:rPr>
              <a:t>Nexus </a:t>
            </a:r>
            <a:r>
              <a:rPr b="0" lang="zh-TW" sz="2400" spc="-1" strike="noStrike">
                <a:solidFill>
                  <a:srgbClr val="002060"/>
                </a:solidFill>
                <a:latin typeface="標楷體"/>
                <a:ea typeface="標楷體"/>
              </a:rPr>
              <a:t>儲存庫的路徑</a:t>
            </a:r>
            <a:r>
              <a:rPr b="0" lang="en-US" sz="2400" spc="-1" strike="noStrike">
                <a:solidFill>
                  <a:srgbClr val="002060"/>
                </a:solidFill>
                <a:latin typeface="標楷體"/>
                <a:ea typeface="標楷體"/>
              </a:rPr>
              <a:t>,</a:t>
            </a:r>
            <a:r>
              <a:rPr b="0" lang="zh-TW" sz="2400" spc="-1" strike="noStrike">
                <a:solidFill>
                  <a:srgbClr val="002060"/>
                </a:solidFill>
                <a:latin typeface="標楷體"/>
                <a:ea typeface="標楷體"/>
              </a:rPr>
              <a:t>如下圖 </a:t>
            </a:r>
            <a:r>
              <a:rPr b="0" lang="en-US" sz="2400" spc="-1" strike="noStrike">
                <a:solidFill>
                  <a:srgbClr val="002060"/>
                </a:solidFill>
                <a:latin typeface="標楷體"/>
                <a:ea typeface="標楷體"/>
              </a:rPr>
              <a:t>: 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1" name="PlaceHolder 1"/>
          <p:cNvSpPr/>
          <p:nvPr/>
        </p:nvSpPr>
        <p:spPr>
          <a:xfrm>
            <a:off x="962280" y="71640"/>
            <a:ext cx="8070120" cy="723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100800" rIns="100800" tIns="100800" bIns="100800" anchor="ctr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r>
              <a:rPr b="1" lang="en-US" sz="3600" spc="-1" strike="noStrike">
                <a:solidFill>
                  <a:srgbClr val="002060"/>
                </a:solidFill>
                <a:latin typeface="微軟正黑體"/>
                <a:ea typeface="微軟正黑體"/>
              </a:rPr>
              <a:t>Nexus pom file </a:t>
            </a:r>
            <a:r>
              <a:rPr b="1" lang="zh-TW" sz="3600" spc="-1" strike="noStrike">
                <a:solidFill>
                  <a:srgbClr val="002060"/>
                </a:solidFill>
                <a:latin typeface="微軟正黑體"/>
                <a:ea typeface="微軟正黑體"/>
              </a:rPr>
              <a:t>注意事項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92" name="圖片 4" descr=""/>
          <p:cNvPicPr/>
          <p:nvPr/>
        </p:nvPicPr>
        <p:blipFill>
          <a:blip r:embed="rId1"/>
          <a:stretch/>
        </p:blipFill>
        <p:spPr>
          <a:xfrm>
            <a:off x="6444720" y="1938960"/>
            <a:ext cx="2748240" cy="4188600"/>
          </a:xfrm>
          <a:prstGeom prst="rect">
            <a:avLst/>
          </a:prstGeom>
          <a:ln w="0">
            <a:solidFill>
              <a:srgbClr val="4f81bd"/>
            </a:solidFill>
          </a:ln>
        </p:spPr>
      </p:pic>
      <p:pic>
        <p:nvPicPr>
          <p:cNvPr id="593" name="圖片 7" descr=""/>
          <p:cNvPicPr/>
          <p:nvPr/>
        </p:nvPicPr>
        <p:blipFill>
          <a:blip r:embed="rId2"/>
          <a:stretch/>
        </p:blipFill>
        <p:spPr>
          <a:xfrm>
            <a:off x="1005840" y="1938960"/>
            <a:ext cx="5269680" cy="414360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PlaceHolder 1"/>
          <p:cNvSpPr>
            <a:spLocks noGrp="1"/>
          </p:cNvSpPr>
          <p:nvPr>
            <p:ph type="title"/>
          </p:nvPr>
        </p:nvSpPr>
        <p:spPr>
          <a:xfrm>
            <a:off x="540000" y="464400"/>
            <a:ext cx="9070200" cy="1513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10" spc="-1" strike="noStrike">
                <a:solidFill>
                  <a:srgbClr val="002060"/>
                </a:solidFill>
                <a:latin typeface="微軟正黑體"/>
                <a:ea typeface="微軟正黑體"/>
              </a:rPr>
              <a:t>Thank you</a:t>
            </a:r>
            <a:endParaRPr b="0" lang="en-US" sz="441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595" name="Google Shape;1127;p41"/>
          <p:cNvSpPr/>
          <p:nvPr/>
        </p:nvSpPr>
        <p:spPr>
          <a:xfrm>
            <a:off x="4015440" y="2664360"/>
            <a:ext cx="2011680" cy="2011680"/>
          </a:xfrm>
          <a:prstGeom prst="ellipse">
            <a:avLst/>
          </a:prstGeom>
          <a:solidFill>
            <a:schemeClr val="accen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100800" rIns="100800" tIns="100800" bIns="100800" anchor="ctr">
            <a:noAutofit/>
          </a:bodyPr>
          <a:p>
            <a:pPr defTabSz="914400">
              <a:lnSpc>
                <a:spcPct val="100000"/>
              </a:lnSpc>
            </a:pPr>
            <a:endParaRPr b="0" lang="en-US" sz="1979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596" name="Google Shape;1147;p41"/>
          <p:cNvSpPr/>
          <p:nvPr/>
        </p:nvSpPr>
        <p:spPr>
          <a:xfrm>
            <a:off x="3602520" y="1936800"/>
            <a:ext cx="761040" cy="761040"/>
          </a:xfrm>
          <a:prstGeom prst="ellipse">
            <a:avLst/>
          </a:prstGeom>
          <a:solidFill>
            <a:schemeClr val="accent5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100800" rIns="100800" tIns="100800" bIns="100800" anchor="ctr">
            <a:noAutofit/>
          </a:bodyPr>
          <a:p>
            <a:pPr defTabSz="914400">
              <a:lnSpc>
                <a:spcPct val="100000"/>
              </a:lnSpc>
            </a:pPr>
            <a:endParaRPr b="0" lang="en-US" sz="1979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597" name="Google Shape;1148;p41"/>
          <p:cNvSpPr/>
          <p:nvPr/>
        </p:nvSpPr>
        <p:spPr>
          <a:xfrm>
            <a:off x="2910960" y="3289680"/>
            <a:ext cx="761040" cy="761040"/>
          </a:xfrm>
          <a:prstGeom prst="ellipse">
            <a:avLst/>
          </a:prstGeom>
          <a:solidFill>
            <a:schemeClr val="accent6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100800" rIns="100800" tIns="100800" bIns="100800" anchor="ctr">
            <a:noAutofit/>
          </a:bodyPr>
          <a:p>
            <a:pPr defTabSz="914400">
              <a:lnSpc>
                <a:spcPct val="100000"/>
              </a:lnSpc>
            </a:pPr>
            <a:endParaRPr b="0" lang="en-US" sz="1979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598" name="Google Shape;1149;p41"/>
          <p:cNvSpPr/>
          <p:nvPr/>
        </p:nvSpPr>
        <p:spPr>
          <a:xfrm>
            <a:off x="3602520" y="4642560"/>
            <a:ext cx="761040" cy="761040"/>
          </a:xfrm>
          <a:prstGeom prst="ellipse">
            <a:avLst/>
          </a:prstGeom>
          <a:solidFill>
            <a:schemeClr val="accen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100800" rIns="100800" tIns="100800" bIns="100800" anchor="ctr">
            <a:noAutofit/>
          </a:bodyPr>
          <a:p>
            <a:pPr defTabSz="914400">
              <a:lnSpc>
                <a:spcPct val="100000"/>
              </a:lnSpc>
            </a:pPr>
            <a:endParaRPr b="0" lang="en-US" sz="1979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599" name="Google Shape;1150;p41"/>
          <p:cNvSpPr/>
          <p:nvPr/>
        </p:nvSpPr>
        <p:spPr>
          <a:xfrm>
            <a:off x="4108320" y="3742560"/>
            <a:ext cx="1860480" cy="313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100800" rIns="100800" tIns="100800" bIns="1008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1" lang="zh-TW" sz="1979" spc="-1" strike="noStrike">
                <a:solidFill>
                  <a:srgbClr val="ffffff"/>
                </a:solidFill>
                <a:latin typeface="Fira Sans"/>
                <a:ea typeface="Fira Sans"/>
              </a:rPr>
              <a:t>南區資訊中心</a:t>
            </a:r>
            <a:endParaRPr b="0" lang="en-US" sz="197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0" name="Google Shape;1151;p41"/>
          <p:cNvSpPr/>
          <p:nvPr/>
        </p:nvSpPr>
        <p:spPr>
          <a:xfrm>
            <a:off x="5663520" y="1936800"/>
            <a:ext cx="761040" cy="761040"/>
          </a:xfrm>
          <a:prstGeom prst="ellipse">
            <a:avLst/>
          </a:prstGeom>
          <a:solidFill>
            <a:schemeClr val="accent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100800" rIns="100800" tIns="100800" bIns="100800" anchor="ctr">
            <a:noAutofit/>
          </a:bodyPr>
          <a:p>
            <a:pPr defTabSz="914400">
              <a:lnSpc>
                <a:spcPct val="100000"/>
              </a:lnSpc>
            </a:pPr>
            <a:endParaRPr b="0" lang="en-US" sz="1979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601" name="Google Shape;1152;p41"/>
          <p:cNvSpPr/>
          <p:nvPr/>
        </p:nvSpPr>
        <p:spPr>
          <a:xfrm>
            <a:off x="5663520" y="4642560"/>
            <a:ext cx="761040" cy="761040"/>
          </a:xfrm>
          <a:prstGeom prst="ellipse">
            <a:avLst/>
          </a:prstGeom>
          <a:solidFill>
            <a:schemeClr val="accen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100800" rIns="100800" tIns="100800" bIns="100800" anchor="ctr">
            <a:noAutofit/>
          </a:bodyPr>
          <a:p>
            <a:pPr defTabSz="914400">
              <a:lnSpc>
                <a:spcPct val="100000"/>
              </a:lnSpc>
            </a:pPr>
            <a:endParaRPr b="0" lang="en-US" sz="1979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602" name="Google Shape;1153;p41"/>
          <p:cNvSpPr/>
          <p:nvPr/>
        </p:nvSpPr>
        <p:spPr>
          <a:xfrm>
            <a:off x="6405840" y="3289680"/>
            <a:ext cx="761040" cy="761040"/>
          </a:xfrm>
          <a:prstGeom prst="ellipse">
            <a:avLst/>
          </a:prstGeom>
          <a:solidFill>
            <a:schemeClr val="accent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100800" rIns="100800" tIns="100800" bIns="100800" anchor="ctr">
            <a:noAutofit/>
          </a:bodyPr>
          <a:p>
            <a:pPr defTabSz="914400">
              <a:lnSpc>
                <a:spcPct val="100000"/>
              </a:lnSpc>
            </a:pPr>
            <a:endParaRPr b="0" lang="en-US" sz="1979" spc="-1" strike="noStrike">
              <a:solidFill>
                <a:schemeClr val="dk1"/>
              </a:solidFill>
              <a:latin typeface="Arial"/>
            </a:endParaRPr>
          </a:p>
        </p:txBody>
      </p:sp>
      <p:grpSp>
        <p:nvGrpSpPr>
          <p:cNvPr id="603" name="Google Shape;1154;p41"/>
          <p:cNvGrpSpPr/>
          <p:nvPr/>
        </p:nvGrpSpPr>
        <p:grpSpPr>
          <a:xfrm>
            <a:off x="4859640" y="3260880"/>
            <a:ext cx="358560" cy="381600"/>
            <a:chOff x="4859640" y="3260880"/>
            <a:chExt cx="358560" cy="381600"/>
          </a:xfrm>
        </p:grpSpPr>
        <p:sp>
          <p:nvSpPr>
            <p:cNvPr id="604" name="Google Shape;1155;p41"/>
            <p:cNvSpPr/>
            <p:nvPr/>
          </p:nvSpPr>
          <p:spPr>
            <a:xfrm>
              <a:off x="5039280" y="3260880"/>
              <a:ext cx="20160" cy="55080"/>
            </a:xfrm>
            <a:custGeom>
              <a:avLst/>
              <a:gdLst>
                <a:gd name="textAreaLeft" fmla="*/ 0 w 20160"/>
                <a:gd name="textAreaRight" fmla="*/ 22680 w 20160"/>
                <a:gd name="textAreaTop" fmla="*/ 0 h 55080"/>
                <a:gd name="textAreaBottom" fmla="*/ 57600 h 55080"/>
              </a:gdLst>
              <a:ahLst/>
              <a:rect l="textAreaLeft" t="textAreaTop" r="textAreaRight" b="textAreaBottom"/>
              <a:pathLst>
                <a:path w="694" h="1765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418"/>
                  </a:lnTo>
                  <a:cubicBezTo>
                    <a:pt x="0" y="1607"/>
                    <a:pt x="158" y="1765"/>
                    <a:pt x="347" y="1765"/>
                  </a:cubicBezTo>
                  <a:cubicBezTo>
                    <a:pt x="536" y="1765"/>
                    <a:pt x="693" y="1607"/>
                    <a:pt x="693" y="1418"/>
                  </a:cubicBezTo>
                  <a:lnTo>
                    <a:pt x="693" y="347"/>
                  </a:ln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100800" rIns="100800" tIns="28800" bIns="28800" anchor="ctr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1979" spc="-1" strike="noStrike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605" name="Google Shape;1156;p41"/>
            <p:cNvSpPr/>
            <p:nvPr/>
          </p:nvSpPr>
          <p:spPr>
            <a:xfrm>
              <a:off x="5108040" y="3285360"/>
              <a:ext cx="43560" cy="41760"/>
            </a:xfrm>
            <a:custGeom>
              <a:avLst/>
              <a:gdLst>
                <a:gd name="textAreaLeft" fmla="*/ 0 w 43560"/>
                <a:gd name="textAreaRight" fmla="*/ 46080 w 43560"/>
                <a:gd name="textAreaTop" fmla="*/ 0 h 41760"/>
                <a:gd name="textAreaBottom" fmla="*/ 44280 h 41760"/>
              </a:gdLst>
              <a:ahLst/>
              <a:rect l="textAreaLeft" t="textAreaTop" r="textAreaRight" b="textAreaBottom"/>
              <a:pathLst>
                <a:path w="1418" h="1364">
                  <a:moveTo>
                    <a:pt x="1071" y="1"/>
                  </a:moveTo>
                  <a:cubicBezTo>
                    <a:pt x="977" y="1"/>
                    <a:pt x="882" y="24"/>
                    <a:pt x="819" y="72"/>
                  </a:cubicBezTo>
                  <a:lnTo>
                    <a:pt x="126" y="796"/>
                  </a:lnTo>
                  <a:cubicBezTo>
                    <a:pt x="0" y="922"/>
                    <a:pt x="0" y="1143"/>
                    <a:pt x="126" y="1269"/>
                  </a:cubicBezTo>
                  <a:cubicBezTo>
                    <a:pt x="189" y="1332"/>
                    <a:pt x="268" y="1363"/>
                    <a:pt x="350" y="1363"/>
                  </a:cubicBezTo>
                  <a:cubicBezTo>
                    <a:pt x="433" y="1363"/>
                    <a:pt x="520" y="1332"/>
                    <a:pt x="599" y="1269"/>
                  </a:cubicBezTo>
                  <a:lnTo>
                    <a:pt x="1323" y="544"/>
                  </a:lnTo>
                  <a:cubicBezTo>
                    <a:pt x="1418" y="418"/>
                    <a:pt x="1418" y="198"/>
                    <a:pt x="1323" y="72"/>
                  </a:cubicBezTo>
                  <a:cubicBezTo>
                    <a:pt x="1260" y="24"/>
                    <a:pt x="1166" y="1"/>
                    <a:pt x="1071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100800" rIns="100800" tIns="21960" bIns="21960" anchor="ctr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1979" spc="-1" strike="noStrike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606" name="Google Shape;1157;p41"/>
            <p:cNvSpPr/>
            <p:nvPr/>
          </p:nvSpPr>
          <p:spPr>
            <a:xfrm>
              <a:off x="5174640" y="3420000"/>
              <a:ext cx="43560" cy="21240"/>
            </a:xfrm>
            <a:custGeom>
              <a:avLst/>
              <a:gdLst>
                <a:gd name="textAreaLeft" fmla="*/ 0 w 43560"/>
                <a:gd name="textAreaRight" fmla="*/ 46080 w 43560"/>
                <a:gd name="textAreaTop" fmla="*/ 0 h 21240"/>
                <a:gd name="textAreaBottom" fmla="*/ 23760 h 21240"/>
              </a:gdLst>
              <a:ahLst/>
              <a:rect l="textAreaLeft" t="textAreaTop" r="textAreaRight" b="textAreaBottom"/>
              <a:pathLst>
                <a:path w="1419" h="726">
                  <a:moveTo>
                    <a:pt x="379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79" y="725"/>
                  </a:cubicBezTo>
                  <a:lnTo>
                    <a:pt x="1072" y="725"/>
                  </a:lnTo>
                  <a:cubicBezTo>
                    <a:pt x="1261" y="725"/>
                    <a:pt x="1419" y="568"/>
                    <a:pt x="1419" y="347"/>
                  </a:cubicBezTo>
                  <a:cubicBezTo>
                    <a:pt x="1419" y="158"/>
                    <a:pt x="1261" y="1"/>
                    <a:pt x="1072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100800" rIns="100800" tIns="11880" bIns="11880" anchor="ctr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1979" spc="-1" strike="noStrike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607" name="Google Shape;1158;p41"/>
            <p:cNvSpPr/>
            <p:nvPr/>
          </p:nvSpPr>
          <p:spPr>
            <a:xfrm>
              <a:off x="4859640" y="3420000"/>
              <a:ext cx="43560" cy="20160"/>
            </a:xfrm>
            <a:custGeom>
              <a:avLst/>
              <a:gdLst>
                <a:gd name="textAreaLeft" fmla="*/ 0 w 43560"/>
                <a:gd name="textAreaRight" fmla="*/ 46080 w 43560"/>
                <a:gd name="textAreaTop" fmla="*/ 0 h 20160"/>
                <a:gd name="textAreaBottom" fmla="*/ 22680 h 20160"/>
              </a:gdLst>
              <a:ahLst/>
              <a:rect l="textAreaLeft" t="textAreaTop" r="textAreaRight" b="textAreaBottom"/>
              <a:pathLst>
                <a:path w="1419" h="694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694"/>
                    <a:pt x="347" y="694"/>
                  </a:cubicBezTo>
                  <a:lnTo>
                    <a:pt x="1072" y="694"/>
                  </a:lnTo>
                  <a:cubicBezTo>
                    <a:pt x="1261" y="694"/>
                    <a:pt x="1419" y="568"/>
                    <a:pt x="1419" y="347"/>
                  </a:cubicBezTo>
                  <a:cubicBezTo>
                    <a:pt x="1419" y="158"/>
                    <a:pt x="1261" y="1"/>
                    <a:pt x="1072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100800" rIns="100800" tIns="11160" bIns="11160" anchor="ctr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1979" spc="-1" strike="noStrike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608" name="Google Shape;1159;p41"/>
            <p:cNvSpPr/>
            <p:nvPr/>
          </p:nvSpPr>
          <p:spPr>
            <a:xfrm>
              <a:off x="4948920" y="3285360"/>
              <a:ext cx="43560" cy="41760"/>
            </a:xfrm>
            <a:custGeom>
              <a:avLst/>
              <a:gdLst>
                <a:gd name="textAreaLeft" fmla="*/ 0 w 43560"/>
                <a:gd name="textAreaRight" fmla="*/ 46080 w 43560"/>
                <a:gd name="textAreaTop" fmla="*/ 0 h 41760"/>
                <a:gd name="textAreaBottom" fmla="*/ 44280 h 41760"/>
              </a:gdLst>
              <a:ahLst/>
              <a:rect l="textAreaLeft" t="textAreaTop" r="textAreaRight" b="textAreaBottom"/>
              <a:pathLst>
                <a:path w="1419" h="1364">
                  <a:moveTo>
                    <a:pt x="363" y="1"/>
                  </a:moveTo>
                  <a:cubicBezTo>
                    <a:pt x="276" y="1"/>
                    <a:pt x="190" y="24"/>
                    <a:pt x="127" y="72"/>
                  </a:cubicBezTo>
                  <a:cubicBezTo>
                    <a:pt x="1" y="198"/>
                    <a:pt x="1" y="450"/>
                    <a:pt x="127" y="544"/>
                  </a:cubicBezTo>
                  <a:lnTo>
                    <a:pt x="820" y="1269"/>
                  </a:lnTo>
                  <a:cubicBezTo>
                    <a:pt x="883" y="1332"/>
                    <a:pt x="977" y="1363"/>
                    <a:pt x="1072" y="1363"/>
                  </a:cubicBezTo>
                  <a:cubicBezTo>
                    <a:pt x="1166" y="1363"/>
                    <a:pt x="1261" y="1332"/>
                    <a:pt x="1324" y="1269"/>
                  </a:cubicBezTo>
                  <a:cubicBezTo>
                    <a:pt x="1418" y="1143"/>
                    <a:pt x="1418" y="922"/>
                    <a:pt x="1324" y="796"/>
                  </a:cubicBezTo>
                  <a:lnTo>
                    <a:pt x="599" y="72"/>
                  </a:lnTo>
                  <a:cubicBezTo>
                    <a:pt x="536" y="24"/>
                    <a:pt x="450" y="1"/>
                    <a:pt x="363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100800" rIns="100800" tIns="21960" bIns="21960" anchor="ctr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1979" spc="-1" strike="noStrike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609" name="Google Shape;1160;p41"/>
            <p:cNvSpPr/>
            <p:nvPr/>
          </p:nvSpPr>
          <p:spPr>
            <a:xfrm>
              <a:off x="4880160" y="3329640"/>
              <a:ext cx="45720" cy="31320"/>
            </a:xfrm>
            <a:custGeom>
              <a:avLst/>
              <a:gdLst>
                <a:gd name="textAreaLeft" fmla="*/ 0 w 45720"/>
                <a:gd name="textAreaRight" fmla="*/ 48240 w 45720"/>
                <a:gd name="textAreaTop" fmla="*/ 0 h 31320"/>
                <a:gd name="textAreaBottom" fmla="*/ 33840 h 31320"/>
              </a:gdLst>
              <a:ahLst/>
              <a:rect l="textAreaLeft" t="textAreaTop" r="textAreaRight" b="textAreaBottom"/>
              <a:pathLst>
                <a:path w="1482" h="1039">
                  <a:moveTo>
                    <a:pt x="396" y="0"/>
                  </a:moveTo>
                  <a:cubicBezTo>
                    <a:pt x="267" y="0"/>
                    <a:pt x="132" y="81"/>
                    <a:pt x="64" y="195"/>
                  </a:cubicBezTo>
                  <a:cubicBezTo>
                    <a:pt x="1" y="353"/>
                    <a:pt x="64" y="573"/>
                    <a:pt x="221" y="668"/>
                  </a:cubicBezTo>
                  <a:lnTo>
                    <a:pt x="946" y="1015"/>
                  </a:lnTo>
                  <a:cubicBezTo>
                    <a:pt x="987" y="1031"/>
                    <a:pt x="1032" y="1039"/>
                    <a:pt x="1077" y="1039"/>
                  </a:cubicBezTo>
                  <a:cubicBezTo>
                    <a:pt x="1209" y="1039"/>
                    <a:pt x="1349" y="974"/>
                    <a:pt x="1419" y="857"/>
                  </a:cubicBezTo>
                  <a:cubicBezTo>
                    <a:pt x="1482" y="699"/>
                    <a:pt x="1419" y="447"/>
                    <a:pt x="1261" y="384"/>
                  </a:cubicBezTo>
                  <a:lnTo>
                    <a:pt x="536" y="38"/>
                  </a:lnTo>
                  <a:cubicBezTo>
                    <a:pt x="493" y="12"/>
                    <a:pt x="445" y="0"/>
                    <a:pt x="396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100800" rIns="100800" tIns="16920" bIns="16920" anchor="ctr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1979" spc="-1" strike="noStrike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610" name="Google Shape;1161;p41"/>
            <p:cNvSpPr/>
            <p:nvPr/>
          </p:nvSpPr>
          <p:spPr>
            <a:xfrm>
              <a:off x="5151240" y="3330000"/>
              <a:ext cx="45720" cy="32400"/>
            </a:xfrm>
            <a:custGeom>
              <a:avLst/>
              <a:gdLst>
                <a:gd name="textAreaLeft" fmla="*/ 0 w 45720"/>
                <a:gd name="textAreaRight" fmla="*/ 48240 w 45720"/>
                <a:gd name="textAreaTop" fmla="*/ 0 h 32400"/>
                <a:gd name="textAreaBottom" fmla="*/ 34920 h 32400"/>
              </a:gdLst>
              <a:ahLst/>
              <a:rect l="textAreaLeft" t="textAreaTop" r="textAreaRight" b="textAreaBottom"/>
              <a:pathLst>
                <a:path w="1481" h="1072">
                  <a:moveTo>
                    <a:pt x="1110" y="0"/>
                  </a:moveTo>
                  <a:cubicBezTo>
                    <a:pt x="1049" y="0"/>
                    <a:pt x="983" y="18"/>
                    <a:pt x="914" y="57"/>
                  </a:cubicBezTo>
                  <a:lnTo>
                    <a:pt x="221" y="404"/>
                  </a:lnTo>
                  <a:cubicBezTo>
                    <a:pt x="63" y="498"/>
                    <a:pt x="0" y="687"/>
                    <a:pt x="63" y="877"/>
                  </a:cubicBezTo>
                  <a:cubicBezTo>
                    <a:pt x="132" y="991"/>
                    <a:pt x="250" y="1072"/>
                    <a:pt x="382" y="1072"/>
                  </a:cubicBezTo>
                  <a:cubicBezTo>
                    <a:pt x="432" y="1072"/>
                    <a:pt x="484" y="1060"/>
                    <a:pt x="536" y="1034"/>
                  </a:cubicBezTo>
                  <a:lnTo>
                    <a:pt x="1260" y="687"/>
                  </a:lnTo>
                  <a:cubicBezTo>
                    <a:pt x="1418" y="593"/>
                    <a:pt x="1481" y="404"/>
                    <a:pt x="1418" y="215"/>
                  </a:cubicBezTo>
                  <a:cubicBezTo>
                    <a:pt x="1353" y="85"/>
                    <a:pt x="1244" y="0"/>
                    <a:pt x="1110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100800" rIns="100800" tIns="17280" bIns="17280" anchor="ctr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1979" spc="-1" strike="noStrike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611" name="Google Shape;1162;p41"/>
            <p:cNvSpPr/>
            <p:nvPr/>
          </p:nvSpPr>
          <p:spPr>
            <a:xfrm>
              <a:off x="4921200" y="3327480"/>
              <a:ext cx="228240" cy="315000"/>
            </a:xfrm>
            <a:custGeom>
              <a:avLst/>
              <a:gdLst>
                <a:gd name="textAreaLeft" fmla="*/ 0 w 228240"/>
                <a:gd name="textAreaRight" fmla="*/ 230760 w 228240"/>
                <a:gd name="textAreaTop" fmla="*/ 0 h 315000"/>
                <a:gd name="textAreaBottom" fmla="*/ 317520 h 315000"/>
              </a:gdLst>
              <a:ahLst/>
              <a:rect l="textAreaLeft" t="textAreaTop" r="textAreaRight" b="textAreaBottom"/>
              <a:pathLst>
                <a:path w="7089" h="9750">
                  <a:moveTo>
                    <a:pt x="3529" y="0"/>
                  </a:moveTo>
                  <a:cubicBezTo>
                    <a:pt x="3151" y="0"/>
                    <a:pt x="2836" y="315"/>
                    <a:pt x="2836" y="725"/>
                  </a:cubicBezTo>
                  <a:lnTo>
                    <a:pt x="2836" y="1418"/>
                  </a:lnTo>
                  <a:cubicBezTo>
                    <a:pt x="2836" y="1040"/>
                    <a:pt x="2520" y="725"/>
                    <a:pt x="2111" y="725"/>
                  </a:cubicBezTo>
                  <a:cubicBezTo>
                    <a:pt x="1733" y="725"/>
                    <a:pt x="1418" y="1040"/>
                    <a:pt x="1418" y="1418"/>
                  </a:cubicBezTo>
                  <a:lnTo>
                    <a:pt x="1418" y="2143"/>
                  </a:lnTo>
                  <a:cubicBezTo>
                    <a:pt x="1544" y="2143"/>
                    <a:pt x="1638" y="2080"/>
                    <a:pt x="1764" y="2080"/>
                  </a:cubicBezTo>
                  <a:lnTo>
                    <a:pt x="3497" y="2080"/>
                  </a:lnTo>
                  <a:cubicBezTo>
                    <a:pt x="4253" y="2080"/>
                    <a:pt x="4883" y="2710"/>
                    <a:pt x="4883" y="3466"/>
                  </a:cubicBezTo>
                  <a:cubicBezTo>
                    <a:pt x="4883" y="4096"/>
                    <a:pt x="4474" y="4600"/>
                    <a:pt x="3907" y="4758"/>
                  </a:cubicBezTo>
                  <a:cubicBezTo>
                    <a:pt x="4064" y="5073"/>
                    <a:pt x="4159" y="5482"/>
                    <a:pt x="4159" y="5860"/>
                  </a:cubicBezTo>
                  <a:cubicBezTo>
                    <a:pt x="4159" y="6081"/>
                    <a:pt x="4001" y="6238"/>
                    <a:pt x="3812" y="6238"/>
                  </a:cubicBezTo>
                  <a:cubicBezTo>
                    <a:pt x="3623" y="6238"/>
                    <a:pt x="3466" y="6081"/>
                    <a:pt x="3466" y="5860"/>
                  </a:cubicBezTo>
                  <a:cubicBezTo>
                    <a:pt x="3466" y="4915"/>
                    <a:pt x="2678" y="4128"/>
                    <a:pt x="1733" y="4128"/>
                  </a:cubicBezTo>
                  <a:lnTo>
                    <a:pt x="3466" y="4128"/>
                  </a:lnTo>
                  <a:cubicBezTo>
                    <a:pt x="3844" y="4128"/>
                    <a:pt x="4159" y="3812"/>
                    <a:pt x="4159" y="3434"/>
                  </a:cubicBezTo>
                  <a:cubicBezTo>
                    <a:pt x="4159" y="3025"/>
                    <a:pt x="3844" y="2710"/>
                    <a:pt x="3466" y="2710"/>
                  </a:cubicBezTo>
                  <a:lnTo>
                    <a:pt x="1733" y="2710"/>
                  </a:lnTo>
                  <a:cubicBezTo>
                    <a:pt x="788" y="2710"/>
                    <a:pt x="0" y="3497"/>
                    <a:pt x="0" y="4443"/>
                  </a:cubicBezTo>
                  <a:lnTo>
                    <a:pt x="0" y="5167"/>
                  </a:lnTo>
                  <a:cubicBezTo>
                    <a:pt x="0" y="6112"/>
                    <a:pt x="536" y="6963"/>
                    <a:pt x="1386" y="7372"/>
                  </a:cubicBezTo>
                  <a:lnTo>
                    <a:pt x="1386" y="8318"/>
                  </a:lnTo>
                  <a:cubicBezTo>
                    <a:pt x="977" y="8318"/>
                    <a:pt x="662" y="8633"/>
                    <a:pt x="662" y="9011"/>
                  </a:cubicBezTo>
                  <a:lnTo>
                    <a:pt x="662" y="9389"/>
                  </a:lnTo>
                  <a:cubicBezTo>
                    <a:pt x="662" y="9578"/>
                    <a:pt x="819" y="9735"/>
                    <a:pt x="1008" y="9735"/>
                  </a:cubicBezTo>
                  <a:lnTo>
                    <a:pt x="5860" y="9735"/>
                  </a:lnTo>
                  <a:cubicBezTo>
                    <a:pt x="5923" y="9745"/>
                    <a:pt x="5979" y="9749"/>
                    <a:pt x="6029" y="9749"/>
                  </a:cubicBezTo>
                  <a:cubicBezTo>
                    <a:pt x="6305" y="9749"/>
                    <a:pt x="6396" y="9612"/>
                    <a:pt x="6396" y="9452"/>
                  </a:cubicBezTo>
                  <a:lnTo>
                    <a:pt x="6396" y="9105"/>
                  </a:lnTo>
                  <a:cubicBezTo>
                    <a:pt x="6396" y="8696"/>
                    <a:pt x="6112" y="8381"/>
                    <a:pt x="5702" y="8381"/>
                  </a:cubicBezTo>
                  <a:lnTo>
                    <a:pt x="5702" y="7436"/>
                  </a:lnTo>
                  <a:cubicBezTo>
                    <a:pt x="6522" y="7057"/>
                    <a:pt x="7089" y="6175"/>
                    <a:pt x="7089" y="5230"/>
                  </a:cubicBezTo>
                  <a:lnTo>
                    <a:pt x="7089" y="2143"/>
                  </a:lnTo>
                  <a:cubicBezTo>
                    <a:pt x="7089" y="1733"/>
                    <a:pt x="6774" y="1418"/>
                    <a:pt x="6364" y="1418"/>
                  </a:cubicBezTo>
                  <a:cubicBezTo>
                    <a:pt x="5986" y="1418"/>
                    <a:pt x="5671" y="1733"/>
                    <a:pt x="5671" y="2143"/>
                  </a:cubicBezTo>
                  <a:lnTo>
                    <a:pt x="5671" y="1418"/>
                  </a:lnTo>
                  <a:cubicBezTo>
                    <a:pt x="5671" y="1040"/>
                    <a:pt x="5356" y="725"/>
                    <a:pt x="4946" y="725"/>
                  </a:cubicBezTo>
                  <a:cubicBezTo>
                    <a:pt x="4568" y="725"/>
                    <a:pt x="4253" y="1040"/>
                    <a:pt x="4253" y="1418"/>
                  </a:cubicBezTo>
                  <a:lnTo>
                    <a:pt x="4253" y="725"/>
                  </a:lnTo>
                  <a:cubicBezTo>
                    <a:pt x="4253" y="315"/>
                    <a:pt x="3938" y="0"/>
                    <a:pt x="3529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100800" rIns="100800" tIns="100800" bIns="100800" anchor="ctr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1979" spc="-1" strike="noStrike">
                <a:solidFill>
                  <a:schemeClr val="dk1"/>
                </a:solidFill>
                <a:latin typeface="Arial"/>
              </a:endParaRPr>
            </a:p>
          </p:txBody>
        </p:sp>
      </p:grpSp>
      <p:sp>
        <p:nvSpPr>
          <p:cNvPr id="612" name="Google Shape;1163;p41"/>
          <p:cNvSpPr/>
          <p:nvPr/>
        </p:nvSpPr>
        <p:spPr>
          <a:xfrm>
            <a:off x="5842800" y="4822560"/>
            <a:ext cx="402480" cy="401400"/>
          </a:xfrm>
          <a:custGeom>
            <a:avLst/>
            <a:gdLst>
              <a:gd name="textAreaLeft" fmla="*/ 0 w 402480"/>
              <a:gd name="textAreaRight" fmla="*/ 405000 w 402480"/>
              <a:gd name="textAreaTop" fmla="*/ 0 h 401400"/>
              <a:gd name="textAreaBottom" fmla="*/ 403920 h 401400"/>
            </a:gdLst>
            <a:ahLst/>
            <a:rect l="textAreaLeft" t="textAreaTop" r="textAreaRight" b="textAreaBottom"/>
            <a:pathLst>
              <a:path w="12697" h="12666">
                <a:moveTo>
                  <a:pt x="6301" y="1356"/>
                </a:moveTo>
                <a:cubicBezTo>
                  <a:pt x="6522" y="1356"/>
                  <a:pt x="6711" y="1576"/>
                  <a:pt x="6711" y="1797"/>
                </a:cubicBezTo>
                <a:lnTo>
                  <a:pt x="6711" y="2269"/>
                </a:lnTo>
                <a:cubicBezTo>
                  <a:pt x="7656" y="2458"/>
                  <a:pt x="8349" y="3309"/>
                  <a:pt x="8349" y="4285"/>
                </a:cubicBezTo>
                <a:cubicBezTo>
                  <a:pt x="8349" y="4538"/>
                  <a:pt x="8160" y="4727"/>
                  <a:pt x="7971" y="4727"/>
                </a:cubicBezTo>
                <a:cubicBezTo>
                  <a:pt x="7719" y="4727"/>
                  <a:pt x="7530" y="4538"/>
                  <a:pt x="7530" y="4285"/>
                </a:cubicBezTo>
                <a:cubicBezTo>
                  <a:pt x="7530" y="3624"/>
                  <a:pt x="6994" y="3057"/>
                  <a:pt x="6301" y="3057"/>
                </a:cubicBezTo>
                <a:cubicBezTo>
                  <a:pt x="5640" y="3057"/>
                  <a:pt x="5073" y="3624"/>
                  <a:pt x="5073" y="4285"/>
                </a:cubicBezTo>
                <a:cubicBezTo>
                  <a:pt x="5073" y="4947"/>
                  <a:pt x="5829" y="5483"/>
                  <a:pt x="6585" y="6018"/>
                </a:cubicBezTo>
                <a:cubicBezTo>
                  <a:pt x="7435" y="6648"/>
                  <a:pt x="8412" y="7310"/>
                  <a:pt x="8412" y="8413"/>
                </a:cubicBezTo>
                <a:cubicBezTo>
                  <a:pt x="8412" y="9421"/>
                  <a:pt x="7687" y="10271"/>
                  <a:pt x="6742" y="10429"/>
                </a:cubicBezTo>
                <a:lnTo>
                  <a:pt x="6742" y="10901"/>
                </a:lnTo>
                <a:cubicBezTo>
                  <a:pt x="6742" y="11154"/>
                  <a:pt x="6553" y="11311"/>
                  <a:pt x="6364" y="11311"/>
                </a:cubicBezTo>
                <a:cubicBezTo>
                  <a:pt x="6144" y="11311"/>
                  <a:pt x="5955" y="11091"/>
                  <a:pt x="5955" y="10901"/>
                </a:cubicBezTo>
                <a:lnTo>
                  <a:pt x="5955" y="10429"/>
                </a:lnTo>
                <a:cubicBezTo>
                  <a:pt x="5010" y="10240"/>
                  <a:pt x="4316" y="9421"/>
                  <a:pt x="4316" y="8413"/>
                </a:cubicBezTo>
                <a:cubicBezTo>
                  <a:pt x="4316" y="8192"/>
                  <a:pt x="4505" y="8035"/>
                  <a:pt x="4694" y="8035"/>
                </a:cubicBezTo>
                <a:cubicBezTo>
                  <a:pt x="4884" y="8035"/>
                  <a:pt x="5136" y="8224"/>
                  <a:pt x="5136" y="8413"/>
                </a:cubicBezTo>
                <a:cubicBezTo>
                  <a:pt x="5136" y="9106"/>
                  <a:pt x="5671" y="9641"/>
                  <a:pt x="6364" y="9641"/>
                </a:cubicBezTo>
                <a:cubicBezTo>
                  <a:pt x="7026" y="9641"/>
                  <a:pt x="7561" y="9106"/>
                  <a:pt x="7561" y="8413"/>
                </a:cubicBezTo>
                <a:cubicBezTo>
                  <a:pt x="7561" y="7751"/>
                  <a:pt x="6868" y="7247"/>
                  <a:pt x="6081" y="6680"/>
                </a:cubicBezTo>
                <a:cubicBezTo>
                  <a:pt x="5199" y="6050"/>
                  <a:pt x="4253" y="5388"/>
                  <a:pt x="4253" y="4285"/>
                </a:cubicBezTo>
                <a:cubicBezTo>
                  <a:pt x="4253" y="3309"/>
                  <a:pt x="4978" y="2427"/>
                  <a:pt x="5923" y="2269"/>
                </a:cubicBezTo>
                <a:lnTo>
                  <a:pt x="5923" y="1797"/>
                </a:lnTo>
                <a:cubicBezTo>
                  <a:pt x="5923" y="1576"/>
                  <a:pt x="6112" y="1356"/>
                  <a:pt x="6301" y="1356"/>
                </a:cubicBezTo>
                <a:close/>
                <a:moveTo>
                  <a:pt x="6333" y="1"/>
                </a:moveTo>
                <a:cubicBezTo>
                  <a:pt x="2836" y="1"/>
                  <a:pt x="0" y="2836"/>
                  <a:pt x="0" y="6333"/>
                </a:cubicBezTo>
                <a:cubicBezTo>
                  <a:pt x="0" y="9830"/>
                  <a:pt x="2836" y="12666"/>
                  <a:pt x="6333" y="12666"/>
                </a:cubicBezTo>
                <a:cubicBezTo>
                  <a:pt x="9861" y="12666"/>
                  <a:pt x="12697" y="9830"/>
                  <a:pt x="12697" y="6333"/>
                </a:cubicBezTo>
                <a:cubicBezTo>
                  <a:pt x="12697" y="2836"/>
                  <a:pt x="9861" y="1"/>
                  <a:pt x="6333" y="1"/>
                </a:cubicBez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100800" rIns="100800" tIns="100800" bIns="100800" anchor="ctr">
            <a:noAutofit/>
          </a:bodyPr>
          <a:p>
            <a:pPr defTabSz="914400">
              <a:lnSpc>
                <a:spcPct val="100000"/>
              </a:lnSpc>
            </a:pPr>
            <a:endParaRPr b="0" lang="en-US" sz="1979" spc="-1" strike="noStrike">
              <a:solidFill>
                <a:schemeClr val="dk1"/>
              </a:solidFill>
              <a:latin typeface="Arial"/>
            </a:endParaRPr>
          </a:p>
        </p:txBody>
      </p:sp>
      <p:grpSp>
        <p:nvGrpSpPr>
          <p:cNvPr id="613" name="Google Shape;1164;p41"/>
          <p:cNvGrpSpPr/>
          <p:nvPr/>
        </p:nvGrpSpPr>
        <p:grpSpPr>
          <a:xfrm>
            <a:off x="6584760" y="3468960"/>
            <a:ext cx="403200" cy="402480"/>
            <a:chOff x="6584760" y="3468960"/>
            <a:chExt cx="403200" cy="402480"/>
          </a:xfrm>
        </p:grpSpPr>
        <p:sp>
          <p:nvSpPr>
            <p:cNvPr id="614" name="Google Shape;1165;p41"/>
            <p:cNvSpPr/>
            <p:nvPr/>
          </p:nvSpPr>
          <p:spPr>
            <a:xfrm>
              <a:off x="6790680" y="3468960"/>
              <a:ext cx="78840" cy="85680"/>
            </a:xfrm>
            <a:custGeom>
              <a:avLst/>
              <a:gdLst>
                <a:gd name="textAreaLeft" fmla="*/ 0 w 78840"/>
                <a:gd name="textAreaRight" fmla="*/ 81360 w 78840"/>
                <a:gd name="textAreaTop" fmla="*/ 0 h 85680"/>
                <a:gd name="textAreaBottom" fmla="*/ 88200 h 85680"/>
              </a:gdLst>
              <a:ahLst/>
              <a:rect l="textAreaLeft" t="textAreaTop" r="textAreaRight" b="textAreaBottom"/>
              <a:pathLst>
                <a:path w="2553" h="2766">
                  <a:moveTo>
                    <a:pt x="1261" y="1"/>
                  </a:moveTo>
                  <a:cubicBezTo>
                    <a:pt x="1009" y="1"/>
                    <a:pt x="851" y="221"/>
                    <a:pt x="851" y="410"/>
                  </a:cubicBezTo>
                  <a:lnTo>
                    <a:pt x="851" y="1355"/>
                  </a:lnTo>
                  <a:lnTo>
                    <a:pt x="725" y="1229"/>
                  </a:lnTo>
                  <a:cubicBezTo>
                    <a:pt x="646" y="1151"/>
                    <a:pt x="544" y="1111"/>
                    <a:pt x="442" y="1111"/>
                  </a:cubicBezTo>
                  <a:cubicBezTo>
                    <a:pt x="339" y="1111"/>
                    <a:pt x="237" y="1151"/>
                    <a:pt x="158" y="1229"/>
                  </a:cubicBezTo>
                  <a:cubicBezTo>
                    <a:pt x="1" y="1387"/>
                    <a:pt x="1" y="1670"/>
                    <a:pt x="158" y="1828"/>
                  </a:cubicBezTo>
                  <a:lnTo>
                    <a:pt x="977" y="2647"/>
                  </a:lnTo>
                  <a:cubicBezTo>
                    <a:pt x="1056" y="2726"/>
                    <a:pt x="1166" y="2765"/>
                    <a:pt x="1277" y="2765"/>
                  </a:cubicBezTo>
                  <a:cubicBezTo>
                    <a:pt x="1387" y="2765"/>
                    <a:pt x="1497" y="2726"/>
                    <a:pt x="1576" y="2647"/>
                  </a:cubicBezTo>
                  <a:lnTo>
                    <a:pt x="2395" y="1828"/>
                  </a:lnTo>
                  <a:cubicBezTo>
                    <a:pt x="2553" y="1670"/>
                    <a:pt x="2553" y="1387"/>
                    <a:pt x="2395" y="1229"/>
                  </a:cubicBezTo>
                  <a:cubicBezTo>
                    <a:pt x="2316" y="1151"/>
                    <a:pt x="2206" y="1111"/>
                    <a:pt x="2096" y="1111"/>
                  </a:cubicBezTo>
                  <a:cubicBezTo>
                    <a:pt x="1985" y="1111"/>
                    <a:pt x="1875" y="1151"/>
                    <a:pt x="1796" y="1229"/>
                  </a:cubicBezTo>
                  <a:lnTo>
                    <a:pt x="1670" y="1355"/>
                  </a:lnTo>
                  <a:lnTo>
                    <a:pt x="1670" y="410"/>
                  </a:lnTo>
                  <a:cubicBezTo>
                    <a:pt x="1670" y="221"/>
                    <a:pt x="1481" y="1"/>
                    <a:pt x="1261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100800" rIns="100800" tIns="43920" bIns="43920" anchor="ctr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1979" spc="-1" strike="noStrike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615" name="Google Shape;1166;p41"/>
            <p:cNvSpPr/>
            <p:nvPr/>
          </p:nvSpPr>
          <p:spPr>
            <a:xfrm>
              <a:off x="6584760" y="3522240"/>
              <a:ext cx="403200" cy="349200"/>
            </a:xfrm>
            <a:custGeom>
              <a:avLst/>
              <a:gdLst>
                <a:gd name="textAreaLeft" fmla="*/ 0 w 403200"/>
                <a:gd name="textAreaRight" fmla="*/ 405720 w 403200"/>
                <a:gd name="textAreaTop" fmla="*/ 0 h 349200"/>
                <a:gd name="textAreaBottom" fmla="*/ 351720 h 349200"/>
              </a:gdLst>
              <a:ahLst/>
              <a:rect l="textAreaLeft" t="textAreaTop" r="textAreaRight" b="textAreaBottom"/>
              <a:pathLst>
                <a:path w="12728" h="11028">
                  <a:moveTo>
                    <a:pt x="5261" y="3560"/>
                  </a:moveTo>
                  <a:cubicBezTo>
                    <a:pt x="5513" y="3560"/>
                    <a:pt x="5671" y="3781"/>
                    <a:pt x="5671" y="4002"/>
                  </a:cubicBezTo>
                  <a:lnTo>
                    <a:pt x="5671" y="5671"/>
                  </a:lnTo>
                  <a:cubicBezTo>
                    <a:pt x="5671" y="5892"/>
                    <a:pt x="5450" y="6112"/>
                    <a:pt x="5261" y="6112"/>
                  </a:cubicBezTo>
                  <a:cubicBezTo>
                    <a:pt x="5072" y="6112"/>
                    <a:pt x="4820" y="5892"/>
                    <a:pt x="4820" y="5671"/>
                  </a:cubicBezTo>
                  <a:lnTo>
                    <a:pt x="4820" y="4002"/>
                  </a:lnTo>
                  <a:cubicBezTo>
                    <a:pt x="4820" y="3781"/>
                    <a:pt x="5041" y="3560"/>
                    <a:pt x="5261" y="3560"/>
                  </a:cubicBezTo>
                  <a:close/>
                  <a:moveTo>
                    <a:pt x="7719" y="3560"/>
                  </a:moveTo>
                  <a:cubicBezTo>
                    <a:pt x="7908" y="3560"/>
                    <a:pt x="8128" y="3781"/>
                    <a:pt x="8128" y="4002"/>
                  </a:cubicBezTo>
                  <a:lnTo>
                    <a:pt x="8128" y="5671"/>
                  </a:lnTo>
                  <a:cubicBezTo>
                    <a:pt x="8128" y="5892"/>
                    <a:pt x="7939" y="6112"/>
                    <a:pt x="7719" y="6112"/>
                  </a:cubicBezTo>
                  <a:cubicBezTo>
                    <a:pt x="7467" y="6112"/>
                    <a:pt x="7309" y="5892"/>
                    <a:pt x="7309" y="5671"/>
                  </a:cubicBezTo>
                  <a:lnTo>
                    <a:pt x="7309" y="4002"/>
                  </a:lnTo>
                  <a:cubicBezTo>
                    <a:pt x="7309" y="3781"/>
                    <a:pt x="7498" y="3560"/>
                    <a:pt x="7719" y="3560"/>
                  </a:cubicBezTo>
                  <a:close/>
                  <a:moveTo>
                    <a:pt x="10239" y="3560"/>
                  </a:moveTo>
                  <a:cubicBezTo>
                    <a:pt x="10460" y="3560"/>
                    <a:pt x="10617" y="3781"/>
                    <a:pt x="10617" y="4002"/>
                  </a:cubicBezTo>
                  <a:lnTo>
                    <a:pt x="10617" y="5671"/>
                  </a:lnTo>
                  <a:cubicBezTo>
                    <a:pt x="10617" y="5892"/>
                    <a:pt x="10428" y="6112"/>
                    <a:pt x="10239" y="6112"/>
                  </a:cubicBezTo>
                  <a:cubicBezTo>
                    <a:pt x="9987" y="6112"/>
                    <a:pt x="9798" y="5892"/>
                    <a:pt x="9798" y="5671"/>
                  </a:cubicBezTo>
                  <a:lnTo>
                    <a:pt x="9798" y="4002"/>
                  </a:lnTo>
                  <a:cubicBezTo>
                    <a:pt x="9798" y="3781"/>
                    <a:pt x="9987" y="3560"/>
                    <a:pt x="10239" y="3560"/>
                  </a:cubicBezTo>
                  <a:close/>
                  <a:moveTo>
                    <a:pt x="5230" y="9357"/>
                  </a:moveTo>
                  <a:cubicBezTo>
                    <a:pt x="5450" y="9357"/>
                    <a:pt x="5608" y="9578"/>
                    <a:pt x="5608" y="9767"/>
                  </a:cubicBezTo>
                  <a:cubicBezTo>
                    <a:pt x="5608" y="9987"/>
                    <a:pt x="5419" y="10208"/>
                    <a:pt x="5230" y="10208"/>
                  </a:cubicBezTo>
                  <a:cubicBezTo>
                    <a:pt x="5041" y="10208"/>
                    <a:pt x="4789" y="9987"/>
                    <a:pt x="4789" y="9767"/>
                  </a:cubicBezTo>
                  <a:cubicBezTo>
                    <a:pt x="4820" y="9578"/>
                    <a:pt x="5041" y="9357"/>
                    <a:pt x="5230" y="9357"/>
                  </a:cubicBezTo>
                  <a:close/>
                  <a:moveTo>
                    <a:pt x="9924" y="9357"/>
                  </a:moveTo>
                  <a:cubicBezTo>
                    <a:pt x="10145" y="9357"/>
                    <a:pt x="10302" y="9578"/>
                    <a:pt x="10302" y="9767"/>
                  </a:cubicBezTo>
                  <a:cubicBezTo>
                    <a:pt x="10302" y="9987"/>
                    <a:pt x="10113" y="10208"/>
                    <a:pt x="9924" y="10208"/>
                  </a:cubicBezTo>
                  <a:cubicBezTo>
                    <a:pt x="9704" y="10208"/>
                    <a:pt x="9515" y="9987"/>
                    <a:pt x="9515" y="9767"/>
                  </a:cubicBezTo>
                  <a:cubicBezTo>
                    <a:pt x="9515" y="9578"/>
                    <a:pt x="9704" y="9357"/>
                    <a:pt x="9924" y="9357"/>
                  </a:cubicBezTo>
                  <a:close/>
                  <a:moveTo>
                    <a:pt x="441" y="0"/>
                  </a:moveTo>
                  <a:cubicBezTo>
                    <a:pt x="189" y="0"/>
                    <a:pt x="0" y="189"/>
                    <a:pt x="0" y="378"/>
                  </a:cubicBezTo>
                  <a:cubicBezTo>
                    <a:pt x="0" y="599"/>
                    <a:pt x="347" y="820"/>
                    <a:pt x="536" y="820"/>
                  </a:cubicBezTo>
                  <a:lnTo>
                    <a:pt x="2111" y="820"/>
                  </a:lnTo>
                  <a:cubicBezTo>
                    <a:pt x="2174" y="1103"/>
                    <a:pt x="3245" y="6711"/>
                    <a:pt x="3308" y="6994"/>
                  </a:cubicBezTo>
                  <a:cubicBezTo>
                    <a:pt x="2867" y="7184"/>
                    <a:pt x="2584" y="7625"/>
                    <a:pt x="2584" y="8097"/>
                  </a:cubicBezTo>
                  <a:cubicBezTo>
                    <a:pt x="2584" y="8759"/>
                    <a:pt x="3151" y="9326"/>
                    <a:pt x="3812" y="9326"/>
                  </a:cubicBezTo>
                  <a:lnTo>
                    <a:pt x="4001" y="9326"/>
                  </a:lnTo>
                  <a:cubicBezTo>
                    <a:pt x="3970" y="9452"/>
                    <a:pt x="3938" y="9609"/>
                    <a:pt x="3938" y="9767"/>
                  </a:cubicBezTo>
                  <a:cubicBezTo>
                    <a:pt x="3938" y="10429"/>
                    <a:pt x="4474" y="11027"/>
                    <a:pt x="5167" y="11027"/>
                  </a:cubicBezTo>
                  <a:cubicBezTo>
                    <a:pt x="5829" y="11027"/>
                    <a:pt x="6364" y="10460"/>
                    <a:pt x="6364" y="9767"/>
                  </a:cubicBezTo>
                  <a:cubicBezTo>
                    <a:pt x="6364" y="9609"/>
                    <a:pt x="6333" y="9483"/>
                    <a:pt x="6301" y="9326"/>
                  </a:cubicBezTo>
                  <a:lnTo>
                    <a:pt x="8664" y="9326"/>
                  </a:lnTo>
                  <a:cubicBezTo>
                    <a:pt x="8632" y="9452"/>
                    <a:pt x="8569" y="9609"/>
                    <a:pt x="8569" y="9767"/>
                  </a:cubicBezTo>
                  <a:cubicBezTo>
                    <a:pt x="8569" y="10429"/>
                    <a:pt x="9137" y="11027"/>
                    <a:pt x="9798" y="11027"/>
                  </a:cubicBezTo>
                  <a:cubicBezTo>
                    <a:pt x="10460" y="11027"/>
                    <a:pt x="11027" y="10460"/>
                    <a:pt x="11027" y="9767"/>
                  </a:cubicBezTo>
                  <a:cubicBezTo>
                    <a:pt x="11027" y="9609"/>
                    <a:pt x="10995" y="9483"/>
                    <a:pt x="10932" y="9357"/>
                  </a:cubicBezTo>
                  <a:lnTo>
                    <a:pt x="11562" y="9357"/>
                  </a:lnTo>
                  <a:cubicBezTo>
                    <a:pt x="11814" y="9357"/>
                    <a:pt x="12003" y="9168"/>
                    <a:pt x="12003" y="8979"/>
                  </a:cubicBezTo>
                  <a:cubicBezTo>
                    <a:pt x="12003" y="8727"/>
                    <a:pt x="11814" y="8538"/>
                    <a:pt x="11562" y="8538"/>
                  </a:cubicBezTo>
                  <a:lnTo>
                    <a:pt x="3749" y="8538"/>
                  </a:lnTo>
                  <a:cubicBezTo>
                    <a:pt x="3497" y="8538"/>
                    <a:pt x="3308" y="8349"/>
                    <a:pt x="3308" y="8160"/>
                  </a:cubicBezTo>
                  <a:cubicBezTo>
                    <a:pt x="3308" y="7940"/>
                    <a:pt x="3497" y="7719"/>
                    <a:pt x="3749" y="7719"/>
                  </a:cubicBezTo>
                  <a:lnTo>
                    <a:pt x="11468" y="7719"/>
                  </a:lnTo>
                  <a:cubicBezTo>
                    <a:pt x="11657" y="7719"/>
                    <a:pt x="11846" y="7562"/>
                    <a:pt x="11846" y="7373"/>
                  </a:cubicBezTo>
                  <a:lnTo>
                    <a:pt x="12665" y="2395"/>
                  </a:lnTo>
                  <a:cubicBezTo>
                    <a:pt x="12728" y="2143"/>
                    <a:pt x="12508" y="1922"/>
                    <a:pt x="12287" y="1922"/>
                  </a:cubicBezTo>
                  <a:lnTo>
                    <a:pt x="3056" y="1922"/>
                  </a:lnTo>
                  <a:lnTo>
                    <a:pt x="2741" y="347"/>
                  </a:lnTo>
                  <a:cubicBezTo>
                    <a:pt x="2710" y="158"/>
                    <a:pt x="2552" y="0"/>
                    <a:pt x="2363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100800" rIns="100800" tIns="100800" bIns="100800" anchor="ctr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1979" spc="-1" strike="noStrike">
                <a:solidFill>
                  <a:schemeClr val="dk1"/>
                </a:solidFill>
                <a:latin typeface="Arial"/>
              </a:endParaRPr>
            </a:p>
          </p:txBody>
        </p:sp>
      </p:grpSp>
      <p:grpSp>
        <p:nvGrpSpPr>
          <p:cNvPr id="616" name="Google Shape;1167;p41"/>
          <p:cNvGrpSpPr/>
          <p:nvPr/>
        </p:nvGrpSpPr>
        <p:grpSpPr>
          <a:xfrm>
            <a:off x="3790800" y="2126880"/>
            <a:ext cx="384120" cy="380520"/>
            <a:chOff x="3790800" y="2126880"/>
            <a:chExt cx="384120" cy="380520"/>
          </a:xfrm>
        </p:grpSpPr>
        <p:sp>
          <p:nvSpPr>
            <p:cNvPr id="617" name="Google Shape;1168;p41"/>
            <p:cNvSpPr/>
            <p:nvPr/>
          </p:nvSpPr>
          <p:spPr>
            <a:xfrm>
              <a:off x="3813480" y="2126880"/>
              <a:ext cx="268560" cy="380520"/>
            </a:xfrm>
            <a:custGeom>
              <a:avLst/>
              <a:gdLst>
                <a:gd name="textAreaLeft" fmla="*/ 0 w 268560"/>
                <a:gd name="textAreaRight" fmla="*/ 271080 w 268560"/>
                <a:gd name="textAreaTop" fmla="*/ 0 h 380520"/>
                <a:gd name="textAreaBottom" fmla="*/ 383040 h 380520"/>
              </a:gdLst>
              <a:ahLst/>
              <a:rect l="textAreaLeft" t="textAreaTop" r="textAreaRight" b="textAreaBottom"/>
              <a:pathLst>
                <a:path w="8318" h="11753">
                  <a:moveTo>
                    <a:pt x="3828" y="2742"/>
                  </a:moveTo>
                  <a:cubicBezTo>
                    <a:pt x="3915" y="2742"/>
                    <a:pt x="4001" y="2773"/>
                    <a:pt x="4064" y="2836"/>
                  </a:cubicBezTo>
                  <a:cubicBezTo>
                    <a:pt x="4253" y="2994"/>
                    <a:pt x="4253" y="3183"/>
                    <a:pt x="4096" y="3340"/>
                  </a:cubicBezTo>
                  <a:lnTo>
                    <a:pt x="2678" y="4695"/>
                  </a:lnTo>
                  <a:cubicBezTo>
                    <a:pt x="2615" y="4790"/>
                    <a:pt x="2520" y="4821"/>
                    <a:pt x="2457" y="4821"/>
                  </a:cubicBezTo>
                  <a:cubicBezTo>
                    <a:pt x="2363" y="4821"/>
                    <a:pt x="2268" y="4790"/>
                    <a:pt x="2205" y="4695"/>
                  </a:cubicBezTo>
                  <a:lnTo>
                    <a:pt x="1512" y="4002"/>
                  </a:lnTo>
                  <a:cubicBezTo>
                    <a:pt x="1386" y="3876"/>
                    <a:pt x="1386" y="3655"/>
                    <a:pt x="1512" y="3529"/>
                  </a:cubicBezTo>
                  <a:cubicBezTo>
                    <a:pt x="1575" y="3466"/>
                    <a:pt x="1662" y="3435"/>
                    <a:pt x="1749" y="3435"/>
                  </a:cubicBezTo>
                  <a:cubicBezTo>
                    <a:pt x="1835" y="3435"/>
                    <a:pt x="1922" y="3466"/>
                    <a:pt x="1985" y="3529"/>
                  </a:cubicBezTo>
                  <a:lnTo>
                    <a:pt x="2426" y="3971"/>
                  </a:lnTo>
                  <a:lnTo>
                    <a:pt x="3592" y="2836"/>
                  </a:lnTo>
                  <a:cubicBezTo>
                    <a:pt x="3655" y="2773"/>
                    <a:pt x="3741" y="2742"/>
                    <a:pt x="3828" y="2742"/>
                  </a:cubicBezTo>
                  <a:close/>
                  <a:moveTo>
                    <a:pt x="3828" y="4790"/>
                  </a:moveTo>
                  <a:cubicBezTo>
                    <a:pt x="3915" y="4790"/>
                    <a:pt x="4001" y="4821"/>
                    <a:pt x="4064" y="4884"/>
                  </a:cubicBezTo>
                  <a:cubicBezTo>
                    <a:pt x="4253" y="5042"/>
                    <a:pt x="4253" y="5262"/>
                    <a:pt x="4096" y="5388"/>
                  </a:cubicBezTo>
                  <a:lnTo>
                    <a:pt x="2678" y="6774"/>
                  </a:lnTo>
                  <a:cubicBezTo>
                    <a:pt x="2615" y="6837"/>
                    <a:pt x="2520" y="6869"/>
                    <a:pt x="2457" y="6869"/>
                  </a:cubicBezTo>
                  <a:cubicBezTo>
                    <a:pt x="2363" y="6869"/>
                    <a:pt x="2268" y="6837"/>
                    <a:pt x="2205" y="6774"/>
                  </a:cubicBezTo>
                  <a:lnTo>
                    <a:pt x="1512" y="6050"/>
                  </a:lnTo>
                  <a:cubicBezTo>
                    <a:pt x="1386" y="5924"/>
                    <a:pt x="1386" y="5703"/>
                    <a:pt x="1512" y="5577"/>
                  </a:cubicBezTo>
                  <a:cubicBezTo>
                    <a:pt x="1575" y="5514"/>
                    <a:pt x="1662" y="5483"/>
                    <a:pt x="1749" y="5483"/>
                  </a:cubicBezTo>
                  <a:cubicBezTo>
                    <a:pt x="1835" y="5483"/>
                    <a:pt x="1922" y="5514"/>
                    <a:pt x="1985" y="5577"/>
                  </a:cubicBezTo>
                  <a:lnTo>
                    <a:pt x="2426" y="6018"/>
                  </a:lnTo>
                  <a:lnTo>
                    <a:pt x="3592" y="4884"/>
                  </a:lnTo>
                  <a:cubicBezTo>
                    <a:pt x="3655" y="4821"/>
                    <a:pt x="3741" y="4790"/>
                    <a:pt x="3828" y="4790"/>
                  </a:cubicBezTo>
                  <a:close/>
                  <a:moveTo>
                    <a:pt x="3828" y="6869"/>
                  </a:moveTo>
                  <a:cubicBezTo>
                    <a:pt x="3915" y="6869"/>
                    <a:pt x="4001" y="6900"/>
                    <a:pt x="4064" y="6963"/>
                  </a:cubicBezTo>
                  <a:cubicBezTo>
                    <a:pt x="4253" y="7121"/>
                    <a:pt x="4253" y="7342"/>
                    <a:pt x="4096" y="7468"/>
                  </a:cubicBezTo>
                  <a:lnTo>
                    <a:pt x="2678" y="8854"/>
                  </a:lnTo>
                  <a:cubicBezTo>
                    <a:pt x="2615" y="8917"/>
                    <a:pt x="2520" y="8980"/>
                    <a:pt x="2457" y="8980"/>
                  </a:cubicBezTo>
                  <a:cubicBezTo>
                    <a:pt x="2363" y="8980"/>
                    <a:pt x="2268" y="8917"/>
                    <a:pt x="2205" y="8854"/>
                  </a:cubicBezTo>
                  <a:lnTo>
                    <a:pt x="1512" y="8129"/>
                  </a:lnTo>
                  <a:cubicBezTo>
                    <a:pt x="1386" y="8003"/>
                    <a:pt x="1386" y="7783"/>
                    <a:pt x="1512" y="7657"/>
                  </a:cubicBezTo>
                  <a:cubicBezTo>
                    <a:pt x="1575" y="7594"/>
                    <a:pt x="1662" y="7562"/>
                    <a:pt x="1749" y="7562"/>
                  </a:cubicBezTo>
                  <a:cubicBezTo>
                    <a:pt x="1835" y="7562"/>
                    <a:pt x="1922" y="7594"/>
                    <a:pt x="1985" y="7657"/>
                  </a:cubicBezTo>
                  <a:lnTo>
                    <a:pt x="2426" y="8098"/>
                  </a:lnTo>
                  <a:lnTo>
                    <a:pt x="3592" y="6963"/>
                  </a:lnTo>
                  <a:cubicBezTo>
                    <a:pt x="3655" y="6900"/>
                    <a:pt x="3741" y="6869"/>
                    <a:pt x="3828" y="6869"/>
                  </a:cubicBez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9673"/>
                  </a:lnTo>
                  <a:lnTo>
                    <a:pt x="6301" y="9673"/>
                  </a:lnTo>
                  <a:lnTo>
                    <a:pt x="6301" y="10397"/>
                  </a:lnTo>
                  <a:lnTo>
                    <a:pt x="6301" y="10744"/>
                  </a:lnTo>
                  <a:lnTo>
                    <a:pt x="6270" y="10744"/>
                  </a:lnTo>
                  <a:cubicBezTo>
                    <a:pt x="6270" y="11343"/>
                    <a:pt x="6742" y="11752"/>
                    <a:pt x="7278" y="11752"/>
                  </a:cubicBezTo>
                  <a:cubicBezTo>
                    <a:pt x="7876" y="11752"/>
                    <a:pt x="8317" y="11280"/>
                    <a:pt x="8317" y="10744"/>
                  </a:cubicBezTo>
                  <a:lnTo>
                    <a:pt x="8317" y="7972"/>
                  </a:lnTo>
                  <a:lnTo>
                    <a:pt x="7498" y="8822"/>
                  </a:lnTo>
                  <a:lnTo>
                    <a:pt x="5608" y="9547"/>
                  </a:lnTo>
                  <a:cubicBezTo>
                    <a:pt x="5497" y="9576"/>
                    <a:pt x="5390" y="9590"/>
                    <a:pt x="5288" y="9590"/>
                  </a:cubicBezTo>
                  <a:cubicBezTo>
                    <a:pt x="4954" y="9590"/>
                    <a:pt x="4674" y="9441"/>
                    <a:pt x="4505" y="9200"/>
                  </a:cubicBezTo>
                  <a:cubicBezTo>
                    <a:pt x="4316" y="8980"/>
                    <a:pt x="4222" y="8665"/>
                    <a:pt x="4316" y="8255"/>
                  </a:cubicBezTo>
                  <a:lnTo>
                    <a:pt x="5041" y="6365"/>
                  </a:lnTo>
                  <a:lnTo>
                    <a:pt x="8317" y="3088"/>
                  </a:lnTo>
                  <a:lnTo>
                    <a:pt x="8317" y="2773"/>
                  </a:lnTo>
                  <a:lnTo>
                    <a:pt x="5891" y="2773"/>
                  </a:lnTo>
                  <a:cubicBezTo>
                    <a:pt x="5671" y="2773"/>
                    <a:pt x="5513" y="2616"/>
                    <a:pt x="5513" y="2427"/>
                  </a:cubicBezTo>
                  <a:lnTo>
                    <a:pt x="5513" y="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100800" rIns="100800" tIns="100800" bIns="100800" anchor="ctr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1979" spc="-1" strike="noStrike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618" name="Google Shape;1169;p41"/>
            <p:cNvSpPr/>
            <p:nvPr/>
          </p:nvSpPr>
          <p:spPr>
            <a:xfrm>
              <a:off x="4102560" y="2216160"/>
              <a:ext cx="72360" cy="70560"/>
            </a:xfrm>
            <a:custGeom>
              <a:avLst/>
              <a:gdLst>
                <a:gd name="textAreaLeft" fmla="*/ 0 w 72360"/>
                <a:gd name="textAreaRight" fmla="*/ 74880 w 72360"/>
                <a:gd name="textAreaTop" fmla="*/ 0 h 70560"/>
                <a:gd name="textAreaBottom" fmla="*/ 73080 h 70560"/>
              </a:gdLst>
              <a:ahLst/>
              <a:rect l="textAreaLeft" t="textAreaTop" r="textAreaRight" b="textAreaBottom"/>
              <a:pathLst>
                <a:path w="2301" h="2238">
                  <a:moveTo>
                    <a:pt x="1072" y="1"/>
                  </a:moveTo>
                  <a:cubicBezTo>
                    <a:pt x="890" y="1"/>
                    <a:pt x="709" y="64"/>
                    <a:pt x="568" y="190"/>
                  </a:cubicBezTo>
                  <a:lnTo>
                    <a:pt x="0" y="788"/>
                  </a:lnTo>
                  <a:lnTo>
                    <a:pt x="1450" y="2238"/>
                  </a:lnTo>
                  <a:lnTo>
                    <a:pt x="2048" y="1639"/>
                  </a:lnTo>
                  <a:cubicBezTo>
                    <a:pt x="2300" y="1387"/>
                    <a:pt x="2300" y="946"/>
                    <a:pt x="2048" y="662"/>
                  </a:cubicBezTo>
                  <a:lnTo>
                    <a:pt x="1576" y="190"/>
                  </a:lnTo>
                  <a:cubicBezTo>
                    <a:pt x="1434" y="64"/>
                    <a:pt x="1253" y="1"/>
                    <a:pt x="1072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100800" rIns="100800" tIns="36360" bIns="36360" anchor="ctr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1979" spc="-1" strike="noStrike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619" name="Google Shape;1170;p41"/>
            <p:cNvSpPr/>
            <p:nvPr/>
          </p:nvSpPr>
          <p:spPr>
            <a:xfrm>
              <a:off x="3975480" y="2356920"/>
              <a:ext cx="57960" cy="56160"/>
            </a:xfrm>
            <a:custGeom>
              <a:avLst/>
              <a:gdLst>
                <a:gd name="textAreaLeft" fmla="*/ 0 w 57960"/>
                <a:gd name="textAreaRight" fmla="*/ 60480 w 57960"/>
                <a:gd name="textAreaTop" fmla="*/ 0 h 56160"/>
                <a:gd name="textAreaBottom" fmla="*/ 58680 h 56160"/>
              </a:gdLst>
              <a:ahLst/>
              <a:rect l="textAreaLeft" t="textAreaTop" r="textAreaRight" b="textAreaBottom"/>
              <a:pathLst>
                <a:path w="1855" h="1801">
                  <a:moveTo>
                    <a:pt x="594" y="1"/>
                  </a:moveTo>
                  <a:lnTo>
                    <a:pt x="59" y="1387"/>
                  </a:lnTo>
                  <a:cubicBezTo>
                    <a:pt x="0" y="1621"/>
                    <a:pt x="186" y="1800"/>
                    <a:pt x="414" y="1800"/>
                  </a:cubicBezTo>
                  <a:cubicBezTo>
                    <a:pt x="432" y="1800"/>
                    <a:pt x="450" y="1799"/>
                    <a:pt x="468" y="1797"/>
                  </a:cubicBezTo>
                  <a:lnTo>
                    <a:pt x="1855" y="1261"/>
                  </a:lnTo>
                  <a:lnTo>
                    <a:pt x="594" y="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100800" rIns="100800" tIns="29160" bIns="29160" anchor="ctr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1979" spc="-1" strike="noStrike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620" name="Google Shape;1171;p41"/>
            <p:cNvSpPr/>
            <p:nvPr/>
          </p:nvSpPr>
          <p:spPr>
            <a:xfrm>
              <a:off x="4007160" y="2258280"/>
              <a:ext cx="124920" cy="124920"/>
            </a:xfrm>
            <a:custGeom>
              <a:avLst/>
              <a:gdLst>
                <a:gd name="textAreaLeft" fmla="*/ 0 w 124920"/>
                <a:gd name="textAreaRight" fmla="*/ 127440 w 124920"/>
                <a:gd name="textAreaTop" fmla="*/ 0 h 124920"/>
                <a:gd name="textAreaBottom" fmla="*/ 127440 h 124920"/>
              </a:gdLst>
              <a:ahLst/>
              <a:rect l="textAreaLeft" t="textAreaTop" r="textAreaRight" b="textAreaBottom"/>
              <a:pathLst>
                <a:path w="3908" h="3908">
                  <a:moveTo>
                    <a:pt x="2426" y="1"/>
                  </a:moveTo>
                  <a:lnTo>
                    <a:pt x="1" y="2458"/>
                  </a:lnTo>
                  <a:lnTo>
                    <a:pt x="1450" y="3907"/>
                  </a:lnTo>
                  <a:lnTo>
                    <a:pt x="3907" y="1481"/>
                  </a:lnTo>
                  <a:lnTo>
                    <a:pt x="2426" y="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100800" rIns="100800" tIns="63720" bIns="63720" anchor="ctr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1979" spc="-1" strike="noStrike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621" name="Google Shape;1172;p41"/>
            <p:cNvSpPr/>
            <p:nvPr/>
          </p:nvSpPr>
          <p:spPr>
            <a:xfrm>
              <a:off x="4017600" y="2132280"/>
              <a:ext cx="59040" cy="59040"/>
            </a:xfrm>
            <a:custGeom>
              <a:avLst/>
              <a:gdLst>
                <a:gd name="textAreaLeft" fmla="*/ 0 w 59040"/>
                <a:gd name="textAreaRight" fmla="*/ 61560 w 59040"/>
                <a:gd name="textAreaTop" fmla="*/ 0 h 59040"/>
                <a:gd name="textAreaBottom" fmla="*/ 61560 h 59040"/>
              </a:gdLst>
              <a:ahLst/>
              <a:rect l="textAreaLeft" t="textAreaTop" r="textAreaRight" b="textAreaBottom"/>
              <a:pathLst>
                <a:path w="1891" h="1891">
                  <a:moveTo>
                    <a:pt x="1" y="0"/>
                  </a:moveTo>
                  <a:lnTo>
                    <a:pt x="1" y="1891"/>
                  </a:lnTo>
                  <a:lnTo>
                    <a:pt x="1891" y="189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100800" rIns="100800" tIns="30600" bIns="30600" anchor="ctr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1979" spc="-1" strike="noStrike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622" name="Google Shape;1173;p41"/>
            <p:cNvSpPr/>
            <p:nvPr/>
          </p:nvSpPr>
          <p:spPr>
            <a:xfrm>
              <a:off x="3790800" y="2465640"/>
              <a:ext cx="214200" cy="41760"/>
            </a:xfrm>
            <a:custGeom>
              <a:avLst/>
              <a:gdLst>
                <a:gd name="textAreaLeft" fmla="*/ 0 w 214200"/>
                <a:gd name="textAreaRight" fmla="*/ 216720 w 214200"/>
                <a:gd name="textAreaTop" fmla="*/ 0 h 41760"/>
                <a:gd name="textAreaBottom" fmla="*/ 44280 h 41760"/>
              </a:gdLst>
              <a:ahLst/>
              <a:rect l="textAreaLeft" t="textAreaTop" r="textAreaRight" b="textAreaBottom"/>
              <a:pathLst>
                <a:path w="6649" h="1356">
                  <a:moveTo>
                    <a:pt x="348" y="0"/>
                  </a:moveTo>
                  <a:cubicBezTo>
                    <a:pt x="158" y="0"/>
                    <a:pt x="1" y="190"/>
                    <a:pt x="1" y="347"/>
                  </a:cubicBezTo>
                  <a:lnTo>
                    <a:pt x="1" y="694"/>
                  </a:lnTo>
                  <a:cubicBezTo>
                    <a:pt x="1" y="1040"/>
                    <a:pt x="316" y="1355"/>
                    <a:pt x="694" y="1355"/>
                  </a:cubicBezTo>
                  <a:lnTo>
                    <a:pt x="6649" y="1355"/>
                  </a:lnTo>
                  <a:cubicBezTo>
                    <a:pt x="6428" y="1103"/>
                    <a:pt x="6302" y="725"/>
                    <a:pt x="6302" y="347"/>
                  </a:cubicBezTo>
                  <a:lnTo>
                    <a:pt x="6302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100800" rIns="100800" tIns="21960" bIns="21960" anchor="ctr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1979" spc="-1" strike="noStrike">
                <a:solidFill>
                  <a:schemeClr val="dk1"/>
                </a:solidFill>
                <a:latin typeface="Arial"/>
              </a:endParaRPr>
            </a:p>
          </p:txBody>
        </p:sp>
      </p:grpSp>
      <p:grpSp>
        <p:nvGrpSpPr>
          <p:cNvPr id="623" name="Google Shape;1174;p41"/>
          <p:cNvGrpSpPr/>
          <p:nvPr/>
        </p:nvGrpSpPr>
        <p:grpSpPr>
          <a:xfrm>
            <a:off x="3100320" y="3479040"/>
            <a:ext cx="382680" cy="382320"/>
            <a:chOff x="3100320" y="3479040"/>
            <a:chExt cx="382680" cy="382320"/>
          </a:xfrm>
        </p:grpSpPr>
        <p:sp>
          <p:nvSpPr>
            <p:cNvPr id="624" name="Google Shape;1175;p41"/>
            <p:cNvSpPr/>
            <p:nvPr/>
          </p:nvSpPr>
          <p:spPr>
            <a:xfrm>
              <a:off x="3167280" y="3592080"/>
              <a:ext cx="20160" cy="110520"/>
            </a:xfrm>
            <a:custGeom>
              <a:avLst/>
              <a:gdLst>
                <a:gd name="textAreaLeft" fmla="*/ 0 w 20160"/>
                <a:gd name="textAreaRight" fmla="*/ 22680 w 20160"/>
                <a:gd name="textAreaTop" fmla="*/ 0 h 110520"/>
                <a:gd name="textAreaBottom" fmla="*/ 113040 h 110520"/>
              </a:gdLst>
              <a:ahLst/>
              <a:rect l="textAreaLeft" t="textAreaTop" r="textAreaRight" b="textAreaBottom"/>
              <a:pathLst>
                <a:path w="694" h="3467">
                  <a:moveTo>
                    <a:pt x="0" y="1"/>
                  </a:moveTo>
                  <a:lnTo>
                    <a:pt x="0" y="3466"/>
                  </a:lnTo>
                  <a:lnTo>
                    <a:pt x="694" y="3466"/>
                  </a:lnTo>
                  <a:lnTo>
                    <a:pt x="694" y="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100800" rIns="100800" tIns="56520" bIns="56520" anchor="ctr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1979" spc="-1" strike="noStrike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625" name="Google Shape;1176;p41"/>
            <p:cNvSpPr/>
            <p:nvPr/>
          </p:nvSpPr>
          <p:spPr>
            <a:xfrm>
              <a:off x="3394800" y="3592080"/>
              <a:ext cx="21240" cy="110520"/>
            </a:xfrm>
            <a:custGeom>
              <a:avLst/>
              <a:gdLst>
                <a:gd name="textAreaLeft" fmla="*/ 0 w 21240"/>
                <a:gd name="textAreaRight" fmla="*/ 23760 w 21240"/>
                <a:gd name="textAreaTop" fmla="*/ 0 h 110520"/>
                <a:gd name="textAreaBottom" fmla="*/ 113040 h 110520"/>
              </a:gdLst>
              <a:ahLst/>
              <a:rect l="textAreaLeft" t="textAreaTop" r="textAreaRight" b="textAreaBottom"/>
              <a:pathLst>
                <a:path w="726" h="3467">
                  <a:moveTo>
                    <a:pt x="1" y="1"/>
                  </a:moveTo>
                  <a:lnTo>
                    <a:pt x="1" y="3466"/>
                  </a:lnTo>
                  <a:lnTo>
                    <a:pt x="725" y="3466"/>
                  </a:lnTo>
                  <a:lnTo>
                    <a:pt x="725" y="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100800" rIns="100800" tIns="56520" bIns="56520" anchor="ctr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1979" spc="-1" strike="noStrike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626" name="Google Shape;1177;p41"/>
            <p:cNvSpPr/>
            <p:nvPr/>
          </p:nvSpPr>
          <p:spPr>
            <a:xfrm>
              <a:off x="3167280" y="3727440"/>
              <a:ext cx="20160" cy="132840"/>
            </a:xfrm>
            <a:custGeom>
              <a:avLst/>
              <a:gdLst>
                <a:gd name="textAreaLeft" fmla="*/ 0 w 20160"/>
                <a:gd name="textAreaRight" fmla="*/ 22680 w 20160"/>
                <a:gd name="textAreaTop" fmla="*/ 0 h 132840"/>
                <a:gd name="textAreaBottom" fmla="*/ 135360 h 132840"/>
              </a:gdLst>
              <a:ahLst/>
              <a:rect l="textAreaLeft" t="textAreaTop" r="textAreaRight" b="textAreaBottom"/>
              <a:pathLst>
                <a:path w="694" h="4160">
                  <a:moveTo>
                    <a:pt x="0" y="0"/>
                  </a:moveTo>
                  <a:lnTo>
                    <a:pt x="0" y="4159"/>
                  </a:lnTo>
                  <a:lnTo>
                    <a:pt x="694" y="4159"/>
                  </a:lnTo>
                  <a:lnTo>
                    <a:pt x="69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100800" rIns="100800" tIns="67680" bIns="67680" anchor="ctr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1979" spc="-1" strike="noStrike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627" name="Google Shape;1178;p41"/>
            <p:cNvSpPr/>
            <p:nvPr/>
          </p:nvSpPr>
          <p:spPr>
            <a:xfrm>
              <a:off x="3394800" y="3727440"/>
              <a:ext cx="21240" cy="132840"/>
            </a:xfrm>
            <a:custGeom>
              <a:avLst/>
              <a:gdLst>
                <a:gd name="textAreaLeft" fmla="*/ 0 w 21240"/>
                <a:gd name="textAreaRight" fmla="*/ 23760 w 21240"/>
                <a:gd name="textAreaTop" fmla="*/ 0 h 132840"/>
                <a:gd name="textAreaBottom" fmla="*/ 135360 h 132840"/>
              </a:gdLst>
              <a:ahLst/>
              <a:rect l="textAreaLeft" t="textAreaTop" r="textAreaRight" b="textAreaBottom"/>
              <a:pathLst>
                <a:path w="726" h="4160">
                  <a:moveTo>
                    <a:pt x="1" y="0"/>
                  </a:moveTo>
                  <a:lnTo>
                    <a:pt x="1" y="4159"/>
                  </a:lnTo>
                  <a:lnTo>
                    <a:pt x="725" y="4159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100800" rIns="100800" tIns="67680" bIns="67680" anchor="ctr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1979" spc="-1" strike="noStrike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628" name="Google Shape;1179;p41"/>
            <p:cNvSpPr/>
            <p:nvPr/>
          </p:nvSpPr>
          <p:spPr>
            <a:xfrm>
              <a:off x="3100320" y="3592080"/>
              <a:ext cx="42840" cy="110520"/>
            </a:xfrm>
            <a:custGeom>
              <a:avLst/>
              <a:gdLst>
                <a:gd name="textAreaLeft" fmla="*/ 0 w 42840"/>
                <a:gd name="textAreaRight" fmla="*/ 45360 w 42840"/>
                <a:gd name="textAreaTop" fmla="*/ 0 h 110520"/>
                <a:gd name="textAreaBottom" fmla="*/ 113040 h 110520"/>
              </a:gdLst>
              <a:ahLst/>
              <a:rect l="textAreaLeft" t="textAreaTop" r="textAreaRight" b="textAreaBottom"/>
              <a:pathLst>
                <a:path w="1387" h="3467">
                  <a:moveTo>
                    <a:pt x="1009" y="1"/>
                  </a:moveTo>
                  <a:cubicBezTo>
                    <a:pt x="442" y="1"/>
                    <a:pt x="1" y="442"/>
                    <a:pt x="1" y="1009"/>
                  </a:cubicBezTo>
                  <a:lnTo>
                    <a:pt x="1" y="2049"/>
                  </a:lnTo>
                  <a:cubicBezTo>
                    <a:pt x="1" y="2427"/>
                    <a:pt x="158" y="2773"/>
                    <a:pt x="442" y="3025"/>
                  </a:cubicBezTo>
                  <a:cubicBezTo>
                    <a:pt x="662" y="3340"/>
                    <a:pt x="1009" y="3466"/>
                    <a:pt x="1387" y="3466"/>
                  </a:cubicBezTo>
                  <a:lnTo>
                    <a:pt x="1387" y="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100800" rIns="100800" tIns="56520" bIns="56520" anchor="ctr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1979" spc="-1" strike="noStrike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629" name="Google Shape;1180;p41"/>
            <p:cNvSpPr/>
            <p:nvPr/>
          </p:nvSpPr>
          <p:spPr>
            <a:xfrm>
              <a:off x="3213360" y="3592080"/>
              <a:ext cx="156600" cy="110520"/>
            </a:xfrm>
            <a:custGeom>
              <a:avLst/>
              <a:gdLst>
                <a:gd name="textAreaLeft" fmla="*/ 0 w 156600"/>
                <a:gd name="textAreaRight" fmla="*/ 159120 w 156600"/>
                <a:gd name="textAreaTop" fmla="*/ 0 h 110520"/>
                <a:gd name="textAreaBottom" fmla="*/ 113040 h 110520"/>
              </a:gdLst>
              <a:ahLst/>
              <a:rect l="textAreaLeft" t="textAreaTop" r="textAreaRight" b="textAreaBottom"/>
              <a:pathLst>
                <a:path w="4884" h="3467">
                  <a:moveTo>
                    <a:pt x="0" y="1"/>
                  </a:moveTo>
                  <a:lnTo>
                    <a:pt x="0" y="3466"/>
                  </a:lnTo>
                  <a:lnTo>
                    <a:pt x="4883" y="3466"/>
                  </a:lnTo>
                  <a:lnTo>
                    <a:pt x="4883" y="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100800" rIns="100800" tIns="56520" bIns="56520" anchor="ctr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1979" spc="-1" strike="noStrike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630" name="Google Shape;1181;p41"/>
            <p:cNvSpPr/>
            <p:nvPr/>
          </p:nvSpPr>
          <p:spPr>
            <a:xfrm>
              <a:off x="3440160" y="3710880"/>
              <a:ext cx="42840" cy="150480"/>
            </a:xfrm>
            <a:custGeom>
              <a:avLst/>
              <a:gdLst>
                <a:gd name="textAreaLeft" fmla="*/ 0 w 42840"/>
                <a:gd name="textAreaRight" fmla="*/ 45360 w 42840"/>
                <a:gd name="textAreaTop" fmla="*/ 0 h 150480"/>
                <a:gd name="textAreaBottom" fmla="*/ 153000 h 150480"/>
              </a:gdLst>
              <a:ahLst/>
              <a:rect l="textAreaLeft" t="textAreaTop" r="textAreaRight" b="textAreaBottom"/>
              <a:pathLst>
                <a:path w="1388" h="4695">
                  <a:moveTo>
                    <a:pt x="1387" y="0"/>
                  </a:moveTo>
                  <a:cubicBezTo>
                    <a:pt x="977" y="315"/>
                    <a:pt x="505" y="504"/>
                    <a:pt x="1" y="504"/>
                  </a:cubicBezTo>
                  <a:lnTo>
                    <a:pt x="1" y="4695"/>
                  </a:lnTo>
                  <a:lnTo>
                    <a:pt x="347" y="4695"/>
                  </a:lnTo>
                  <a:cubicBezTo>
                    <a:pt x="946" y="4695"/>
                    <a:pt x="1387" y="4222"/>
                    <a:pt x="1387" y="3655"/>
                  </a:cubicBezTo>
                  <a:lnTo>
                    <a:pt x="1387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100800" rIns="100800" tIns="76320" bIns="76320" anchor="ctr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1979" spc="-1" strike="noStrike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631" name="Google Shape;1182;p41"/>
            <p:cNvSpPr/>
            <p:nvPr/>
          </p:nvSpPr>
          <p:spPr>
            <a:xfrm>
              <a:off x="3100320" y="3710880"/>
              <a:ext cx="42840" cy="149400"/>
            </a:xfrm>
            <a:custGeom>
              <a:avLst/>
              <a:gdLst>
                <a:gd name="textAreaLeft" fmla="*/ 0 w 42840"/>
                <a:gd name="textAreaRight" fmla="*/ 45360 w 42840"/>
                <a:gd name="textAreaTop" fmla="*/ 0 h 149400"/>
                <a:gd name="textAreaBottom" fmla="*/ 151920 h 149400"/>
              </a:gdLst>
              <a:ahLst/>
              <a:rect l="textAreaLeft" t="textAreaTop" r="textAreaRight" b="textAreaBottom"/>
              <a:pathLst>
                <a:path w="1387" h="4664">
                  <a:moveTo>
                    <a:pt x="1" y="0"/>
                  </a:moveTo>
                  <a:lnTo>
                    <a:pt x="1" y="3655"/>
                  </a:lnTo>
                  <a:cubicBezTo>
                    <a:pt x="1" y="4222"/>
                    <a:pt x="442" y="4663"/>
                    <a:pt x="1009" y="4663"/>
                  </a:cubicBezTo>
                  <a:lnTo>
                    <a:pt x="1387" y="4663"/>
                  </a:lnTo>
                  <a:lnTo>
                    <a:pt x="1387" y="504"/>
                  </a:lnTo>
                  <a:cubicBezTo>
                    <a:pt x="851" y="504"/>
                    <a:pt x="379" y="315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100800" rIns="100800" tIns="75960" bIns="75960" anchor="ctr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1979" spc="-1" strike="noStrike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632" name="Google Shape;1183;p41"/>
            <p:cNvSpPr/>
            <p:nvPr/>
          </p:nvSpPr>
          <p:spPr>
            <a:xfrm>
              <a:off x="3281040" y="3727440"/>
              <a:ext cx="20160" cy="21240"/>
            </a:xfrm>
            <a:custGeom>
              <a:avLst/>
              <a:gdLst>
                <a:gd name="textAreaLeft" fmla="*/ 0 w 20160"/>
                <a:gd name="textAreaRight" fmla="*/ 22680 w 20160"/>
                <a:gd name="textAreaTop" fmla="*/ 0 h 21240"/>
                <a:gd name="textAreaBottom" fmla="*/ 23760 h 21240"/>
              </a:gdLst>
              <a:ahLst/>
              <a:rect l="textAreaLeft" t="textAreaTop" r="textAreaRight" b="textAreaBottom"/>
              <a:pathLst>
                <a:path w="694" h="726">
                  <a:moveTo>
                    <a:pt x="1" y="0"/>
                  </a:moveTo>
                  <a:lnTo>
                    <a:pt x="1" y="347"/>
                  </a:lnTo>
                  <a:cubicBezTo>
                    <a:pt x="1" y="568"/>
                    <a:pt x="158" y="725"/>
                    <a:pt x="347" y="725"/>
                  </a:cubicBezTo>
                  <a:cubicBezTo>
                    <a:pt x="568" y="725"/>
                    <a:pt x="694" y="568"/>
                    <a:pt x="694" y="347"/>
                  </a:cubicBezTo>
                  <a:lnTo>
                    <a:pt x="69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100800" rIns="100800" tIns="11880" bIns="11880" anchor="ctr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1979" spc="-1" strike="noStrike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633" name="Google Shape;1184;p41"/>
            <p:cNvSpPr/>
            <p:nvPr/>
          </p:nvSpPr>
          <p:spPr>
            <a:xfrm>
              <a:off x="3440160" y="3592080"/>
              <a:ext cx="42840" cy="110520"/>
            </a:xfrm>
            <a:custGeom>
              <a:avLst/>
              <a:gdLst>
                <a:gd name="textAreaLeft" fmla="*/ 0 w 42840"/>
                <a:gd name="textAreaRight" fmla="*/ 45360 w 42840"/>
                <a:gd name="textAreaTop" fmla="*/ 0 h 110520"/>
                <a:gd name="textAreaBottom" fmla="*/ 113040 h 110520"/>
              </a:gdLst>
              <a:ahLst/>
              <a:rect l="textAreaLeft" t="textAreaTop" r="textAreaRight" b="textAreaBottom"/>
              <a:pathLst>
                <a:path w="1388" h="3467">
                  <a:moveTo>
                    <a:pt x="1" y="1"/>
                  </a:moveTo>
                  <a:lnTo>
                    <a:pt x="1" y="3466"/>
                  </a:lnTo>
                  <a:cubicBezTo>
                    <a:pt x="347" y="3466"/>
                    <a:pt x="662" y="3340"/>
                    <a:pt x="946" y="3088"/>
                  </a:cubicBezTo>
                  <a:cubicBezTo>
                    <a:pt x="1229" y="2836"/>
                    <a:pt x="1387" y="2458"/>
                    <a:pt x="1387" y="2080"/>
                  </a:cubicBezTo>
                  <a:lnTo>
                    <a:pt x="1387" y="1040"/>
                  </a:lnTo>
                  <a:cubicBezTo>
                    <a:pt x="1387" y="442"/>
                    <a:pt x="914" y="1"/>
                    <a:pt x="347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100800" rIns="100800" tIns="56520" bIns="56520" anchor="ctr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1979" spc="-1" strike="noStrike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634" name="Google Shape;1185;p41"/>
            <p:cNvSpPr/>
            <p:nvPr/>
          </p:nvSpPr>
          <p:spPr>
            <a:xfrm>
              <a:off x="3213360" y="3727440"/>
              <a:ext cx="156600" cy="132840"/>
            </a:xfrm>
            <a:custGeom>
              <a:avLst/>
              <a:gdLst>
                <a:gd name="textAreaLeft" fmla="*/ 0 w 156600"/>
                <a:gd name="textAreaRight" fmla="*/ 159120 w 156600"/>
                <a:gd name="textAreaTop" fmla="*/ 0 h 132840"/>
                <a:gd name="textAreaBottom" fmla="*/ 135360 h 132840"/>
              </a:gdLst>
              <a:ahLst/>
              <a:rect l="textAreaLeft" t="textAreaTop" r="textAreaRight" b="textAreaBottom"/>
              <a:pathLst>
                <a:path w="4884" h="4160">
                  <a:moveTo>
                    <a:pt x="0" y="0"/>
                  </a:moveTo>
                  <a:lnTo>
                    <a:pt x="0" y="4159"/>
                  </a:lnTo>
                  <a:lnTo>
                    <a:pt x="4883" y="4159"/>
                  </a:lnTo>
                  <a:lnTo>
                    <a:pt x="4883" y="0"/>
                  </a:lnTo>
                  <a:lnTo>
                    <a:pt x="3466" y="0"/>
                  </a:lnTo>
                  <a:lnTo>
                    <a:pt x="3466" y="347"/>
                  </a:lnTo>
                  <a:cubicBezTo>
                    <a:pt x="3466" y="946"/>
                    <a:pt x="2993" y="1387"/>
                    <a:pt x="2426" y="1387"/>
                  </a:cubicBezTo>
                  <a:cubicBezTo>
                    <a:pt x="1827" y="1387"/>
                    <a:pt x="1418" y="914"/>
                    <a:pt x="1418" y="347"/>
                  </a:cubicBezTo>
                  <a:lnTo>
                    <a:pt x="141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100800" rIns="100800" tIns="67680" bIns="67680" anchor="ctr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1979" spc="-1" strike="noStrike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635" name="Google Shape;1186;p41"/>
            <p:cNvSpPr/>
            <p:nvPr/>
          </p:nvSpPr>
          <p:spPr>
            <a:xfrm>
              <a:off x="3212280" y="3479040"/>
              <a:ext cx="156600" cy="87840"/>
            </a:xfrm>
            <a:custGeom>
              <a:avLst/>
              <a:gdLst>
                <a:gd name="textAreaLeft" fmla="*/ 0 w 156600"/>
                <a:gd name="textAreaRight" fmla="*/ 159120 w 156600"/>
                <a:gd name="textAreaTop" fmla="*/ 0 h 87840"/>
                <a:gd name="textAreaBottom" fmla="*/ 90360 h 87840"/>
              </a:gdLst>
              <a:ahLst/>
              <a:rect l="textAreaLeft" t="textAreaTop" r="textAreaRight" b="textAreaBottom"/>
              <a:pathLst>
                <a:path w="4884" h="2773">
                  <a:moveTo>
                    <a:pt x="2427" y="0"/>
                  </a:moveTo>
                  <a:cubicBezTo>
                    <a:pt x="1103" y="0"/>
                    <a:pt x="1" y="1103"/>
                    <a:pt x="1" y="2426"/>
                  </a:cubicBezTo>
                  <a:lnTo>
                    <a:pt x="1" y="2773"/>
                  </a:lnTo>
                  <a:lnTo>
                    <a:pt x="1355" y="2773"/>
                  </a:lnTo>
                  <a:lnTo>
                    <a:pt x="1355" y="2426"/>
                  </a:lnTo>
                  <a:cubicBezTo>
                    <a:pt x="1355" y="1828"/>
                    <a:pt x="1828" y="1418"/>
                    <a:pt x="2395" y="1418"/>
                  </a:cubicBezTo>
                  <a:cubicBezTo>
                    <a:pt x="2994" y="1418"/>
                    <a:pt x="3403" y="1891"/>
                    <a:pt x="3403" y="2426"/>
                  </a:cubicBezTo>
                  <a:lnTo>
                    <a:pt x="3403" y="2773"/>
                  </a:lnTo>
                  <a:lnTo>
                    <a:pt x="4884" y="2773"/>
                  </a:lnTo>
                  <a:lnTo>
                    <a:pt x="4884" y="2426"/>
                  </a:lnTo>
                  <a:cubicBezTo>
                    <a:pt x="4884" y="1103"/>
                    <a:pt x="3781" y="0"/>
                    <a:pt x="2427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100800" rIns="100800" tIns="45000" bIns="45000" anchor="ctr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1979" spc="-1" strike="noStrike">
                <a:solidFill>
                  <a:schemeClr val="dk1"/>
                </a:solidFill>
                <a:latin typeface="Arial"/>
              </a:endParaRPr>
            </a:p>
          </p:txBody>
        </p:sp>
      </p:grpSp>
      <p:grpSp>
        <p:nvGrpSpPr>
          <p:cNvPr id="636" name="Google Shape;1187;p41"/>
          <p:cNvGrpSpPr/>
          <p:nvPr/>
        </p:nvGrpSpPr>
        <p:grpSpPr>
          <a:xfrm>
            <a:off x="5852160" y="2161080"/>
            <a:ext cx="383760" cy="312480"/>
            <a:chOff x="5852160" y="2161080"/>
            <a:chExt cx="383760" cy="312480"/>
          </a:xfrm>
        </p:grpSpPr>
        <p:sp>
          <p:nvSpPr>
            <p:cNvPr id="637" name="Google Shape;1188;p41"/>
            <p:cNvSpPr/>
            <p:nvPr/>
          </p:nvSpPr>
          <p:spPr>
            <a:xfrm>
              <a:off x="6180840" y="2296440"/>
              <a:ext cx="55080" cy="21240"/>
            </a:xfrm>
            <a:custGeom>
              <a:avLst/>
              <a:gdLst>
                <a:gd name="textAreaLeft" fmla="*/ 0 w 55080"/>
                <a:gd name="textAreaRight" fmla="*/ 57600 w 55080"/>
                <a:gd name="textAreaTop" fmla="*/ 0 h 21240"/>
                <a:gd name="textAreaBottom" fmla="*/ 23760 h 21240"/>
              </a:gdLst>
              <a:ahLst/>
              <a:rect l="textAreaLeft" t="textAreaTop" r="textAreaRight" b="textAreaBottom"/>
              <a:pathLst>
                <a:path w="1766" h="725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1419" y="725"/>
                  </a:lnTo>
                  <a:cubicBezTo>
                    <a:pt x="1608" y="725"/>
                    <a:pt x="1765" y="567"/>
                    <a:pt x="1765" y="378"/>
                  </a:cubicBezTo>
                  <a:cubicBezTo>
                    <a:pt x="1734" y="158"/>
                    <a:pt x="1608" y="0"/>
                    <a:pt x="1419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100800" rIns="100800" tIns="11880" bIns="11880" anchor="ctr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1979" spc="-1" strike="noStrike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638" name="Google Shape;1189;p41"/>
            <p:cNvSpPr/>
            <p:nvPr/>
          </p:nvSpPr>
          <p:spPr>
            <a:xfrm>
              <a:off x="6167520" y="2342520"/>
              <a:ext cx="45720" cy="41760"/>
            </a:xfrm>
            <a:custGeom>
              <a:avLst/>
              <a:gdLst>
                <a:gd name="textAreaLeft" fmla="*/ 0 w 45720"/>
                <a:gd name="textAreaRight" fmla="*/ 48240 w 45720"/>
                <a:gd name="textAreaTop" fmla="*/ 0 h 41760"/>
                <a:gd name="textAreaBottom" fmla="*/ 44280 h 41760"/>
              </a:gdLst>
              <a:ahLst/>
              <a:rect l="textAreaLeft" t="textAreaTop" r="textAreaRight" b="textAreaBottom"/>
              <a:pathLst>
                <a:path w="1482" h="1355">
                  <a:moveTo>
                    <a:pt x="394" y="0"/>
                  </a:moveTo>
                  <a:cubicBezTo>
                    <a:pt x="308" y="0"/>
                    <a:pt x="221" y="32"/>
                    <a:pt x="158" y="95"/>
                  </a:cubicBezTo>
                  <a:cubicBezTo>
                    <a:pt x="0" y="221"/>
                    <a:pt x="0" y="410"/>
                    <a:pt x="158" y="567"/>
                  </a:cubicBezTo>
                  <a:lnTo>
                    <a:pt x="882" y="1260"/>
                  </a:lnTo>
                  <a:cubicBezTo>
                    <a:pt x="945" y="1323"/>
                    <a:pt x="1032" y="1355"/>
                    <a:pt x="1119" y="1355"/>
                  </a:cubicBezTo>
                  <a:cubicBezTo>
                    <a:pt x="1205" y="1355"/>
                    <a:pt x="1292" y="1323"/>
                    <a:pt x="1355" y="1260"/>
                  </a:cubicBezTo>
                  <a:cubicBezTo>
                    <a:pt x="1481" y="1134"/>
                    <a:pt x="1481" y="914"/>
                    <a:pt x="1355" y="788"/>
                  </a:cubicBezTo>
                  <a:lnTo>
                    <a:pt x="630" y="95"/>
                  </a:lnTo>
                  <a:cubicBezTo>
                    <a:pt x="567" y="32"/>
                    <a:pt x="481" y="0"/>
                    <a:pt x="394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100800" rIns="100800" tIns="21960" bIns="21960" anchor="ctr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1979" spc="-1" strike="noStrike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639" name="Google Shape;1190;p41"/>
            <p:cNvSpPr/>
            <p:nvPr/>
          </p:nvSpPr>
          <p:spPr>
            <a:xfrm>
              <a:off x="6169320" y="2228760"/>
              <a:ext cx="43560" cy="42480"/>
            </a:xfrm>
            <a:custGeom>
              <a:avLst/>
              <a:gdLst>
                <a:gd name="textAreaLeft" fmla="*/ 0 w 43560"/>
                <a:gd name="textAreaRight" fmla="*/ 46080 w 43560"/>
                <a:gd name="textAreaTop" fmla="*/ 0 h 42480"/>
                <a:gd name="textAreaBottom" fmla="*/ 45000 h 42480"/>
              </a:gdLst>
              <a:ahLst/>
              <a:rect l="textAreaLeft" t="textAreaTop" r="textAreaRight" b="textAreaBottom"/>
              <a:pathLst>
                <a:path w="1419" h="1380">
                  <a:moveTo>
                    <a:pt x="1056" y="1"/>
                  </a:moveTo>
                  <a:cubicBezTo>
                    <a:pt x="969" y="1"/>
                    <a:pt x="882" y="32"/>
                    <a:pt x="819" y="96"/>
                  </a:cubicBezTo>
                  <a:lnTo>
                    <a:pt x="95" y="789"/>
                  </a:lnTo>
                  <a:cubicBezTo>
                    <a:pt x="0" y="915"/>
                    <a:pt x="0" y="1135"/>
                    <a:pt x="95" y="1261"/>
                  </a:cubicBezTo>
                  <a:cubicBezTo>
                    <a:pt x="158" y="1340"/>
                    <a:pt x="252" y="1379"/>
                    <a:pt x="343" y="1379"/>
                  </a:cubicBezTo>
                  <a:cubicBezTo>
                    <a:pt x="434" y="1379"/>
                    <a:pt x="520" y="1340"/>
                    <a:pt x="567" y="1261"/>
                  </a:cubicBezTo>
                  <a:lnTo>
                    <a:pt x="1292" y="568"/>
                  </a:lnTo>
                  <a:cubicBezTo>
                    <a:pt x="1418" y="442"/>
                    <a:pt x="1418" y="190"/>
                    <a:pt x="1292" y="96"/>
                  </a:cubicBezTo>
                  <a:cubicBezTo>
                    <a:pt x="1229" y="32"/>
                    <a:pt x="1142" y="1"/>
                    <a:pt x="1056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100800" rIns="100800" tIns="22320" bIns="22320" anchor="ctr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1979" spc="-1" strike="noStrike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640" name="Google Shape;1191;p41"/>
            <p:cNvSpPr/>
            <p:nvPr/>
          </p:nvSpPr>
          <p:spPr>
            <a:xfrm>
              <a:off x="5852160" y="2228760"/>
              <a:ext cx="135000" cy="133920"/>
            </a:xfrm>
            <a:custGeom>
              <a:avLst/>
              <a:gdLst>
                <a:gd name="textAreaLeft" fmla="*/ 0 w 135000"/>
                <a:gd name="textAreaRight" fmla="*/ 137520 w 135000"/>
                <a:gd name="textAreaTop" fmla="*/ 0 h 133920"/>
                <a:gd name="textAreaBottom" fmla="*/ 136440 h 133920"/>
              </a:gdLst>
              <a:ahLst/>
              <a:rect l="textAreaLeft" t="textAreaTop" r="textAreaRight" b="textAreaBottom"/>
              <a:pathLst>
                <a:path w="4222" h="4192">
                  <a:moveTo>
                    <a:pt x="2489" y="1"/>
                  </a:moveTo>
                  <a:cubicBezTo>
                    <a:pt x="2048" y="1"/>
                    <a:pt x="1639" y="285"/>
                    <a:pt x="1481" y="726"/>
                  </a:cubicBezTo>
                  <a:lnTo>
                    <a:pt x="1418" y="726"/>
                  </a:lnTo>
                  <a:cubicBezTo>
                    <a:pt x="662" y="726"/>
                    <a:pt x="0" y="1356"/>
                    <a:pt x="0" y="2080"/>
                  </a:cubicBezTo>
                  <a:cubicBezTo>
                    <a:pt x="0" y="2836"/>
                    <a:pt x="630" y="3467"/>
                    <a:pt x="1418" y="3467"/>
                  </a:cubicBezTo>
                  <a:lnTo>
                    <a:pt x="1481" y="3467"/>
                  </a:lnTo>
                  <a:cubicBezTo>
                    <a:pt x="1639" y="3845"/>
                    <a:pt x="2017" y="4191"/>
                    <a:pt x="2489" y="4191"/>
                  </a:cubicBezTo>
                  <a:lnTo>
                    <a:pt x="4222" y="4191"/>
                  </a:lnTo>
                  <a:lnTo>
                    <a:pt x="4222" y="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100800" rIns="100800" tIns="68040" bIns="68040" anchor="ctr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1979" spc="-1" strike="noStrike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641" name="Google Shape;1192;p41"/>
            <p:cNvSpPr/>
            <p:nvPr/>
          </p:nvSpPr>
          <p:spPr>
            <a:xfrm>
              <a:off x="6099480" y="2161080"/>
              <a:ext cx="43560" cy="269640"/>
            </a:xfrm>
            <a:custGeom>
              <a:avLst/>
              <a:gdLst>
                <a:gd name="textAreaLeft" fmla="*/ 0 w 43560"/>
                <a:gd name="textAreaRight" fmla="*/ 46080 w 43560"/>
                <a:gd name="textAreaTop" fmla="*/ 0 h 269640"/>
                <a:gd name="textAreaBottom" fmla="*/ 272160 h 269640"/>
              </a:gdLst>
              <a:ahLst/>
              <a:rect l="textAreaLeft" t="textAreaTop" r="textAreaRight" b="textAreaBottom"/>
              <a:pathLst>
                <a:path w="1418" h="8350">
                  <a:moveTo>
                    <a:pt x="725" y="1"/>
                  </a:moveTo>
                  <a:cubicBezTo>
                    <a:pt x="315" y="1"/>
                    <a:pt x="0" y="316"/>
                    <a:pt x="0" y="694"/>
                  </a:cubicBezTo>
                  <a:lnTo>
                    <a:pt x="0" y="7625"/>
                  </a:lnTo>
                  <a:cubicBezTo>
                    <a:pt x="0" y="8034"/>
                    <a:pt x="315" y="8349"/>
                    <a:pt x="725" y="8349"/>
                  </a:cubicBezTo>
                  <a:cubicBezTo>
                    <a:pt x="1134" y="8286"/>
                    <a:pt x="1418" y="8003"/>
                    <a:pt x="1418" y="7625"/>
                  </a:cubicBezTo>
                  <a:lnTo>
                    <a:pt x="1418" y="694"/>
                  </a:lnTo>
                  <a:cubicBezTo>
                    <a:pt x="1418" y="316"/>
                    <a:pt x="1103" y="1"/>
                    <a:pt x="725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100800" rIns="100800" tIns="100800" bIns="100800" anchor="ctr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1979" spc="-1" strike="noStrike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642" name="Google Shape;1193;p41"/>
            <p:cNvSpPr/>
            <p:nvPr/>
          </p:nvSpPr>
          <p:spPr>
            <a:xfrm>
              <a:off x="5919840" y="2385720"/>
              <a:ext cx="64080" cy="87840"/>
            </a:xfrm>
            <a:custGeom>
              <a:avLst/>
              <a:gdLst>
                <a:gd name="textAreaLeft" fmla="*/ 0 w 64080"/>
                <a:gd name="textAreaRight" fmla="*/ 66600 w 64080"/>
                <a:gd name="textAreaTop" fmla="*/ 0 h 87840"/>
                <a:gd name="textAreaBottom" fmla="*/ 90360 h 87840"/>
              </a:gdLst>
              <a:ahLst/>
              <a:rect l="textAreaLeft" t="textAreaTop" r="textAreaRight" b="textAreaBottom"/>
              <a:pathLst>
                <a:path w="2049" h="2773">
                  <a:moveTo>
                    <a:pt x="1" y="0"/>
                  </a:moveTo>
                  <a:lnTo>
                    <a:pt x="1" y="1764"/>
                  </a:lnTo>
                  <a:cubicBezTo>
                    <a:pt x="1" y="2363"/>
                    <a:pt x="473" y="2773"/>
                    <a:pt x="1040" y="2773"/>
                  </a:cubicBezTo>
                  <a:cubicBezTo>
                    <a:pt x="1607" y="2773"/>
                    <a:pt x="2048" y="2300"/>
                    <a:pt x="2048" y="1764"/>
                  </a:cubicBezTo>
                  <a:lnTo>
                    <a:pt x="2048" y="32"/>
                  </a:lnTo>
                  <a:lnTo>
                    <a:pt x="316" y="32"/>
                  </a:lnTo>
                  <a:cubicBezTo>
                    <a:pt x="253" y="32"/>
                    <a:pt x="127" y="32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100800" rIns="100800" tIns="45000" bIns="45000" anchor="ctr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1979" spc="-1" strike="noStrike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643" name="Google Shape;1194;p41"/>
            <p:cNvSpPr/>
            <p:nvPr/>
          </p:nvSpPr>
          <p:spPr>
            <a:xfrm>
              <a:off x="6011280" y="2188800"/>
              <a:ext cx="65160" cy="210960"/>
            </a:xfrm>
            <a:custGeom>
              <a:avLst/>
              <a:gdLst>
                <a:gd name="textAreaLeft" fmla="*/ 0 w 65160"/>
                <a:gd name="textAreaRight" fmla="*/ 67680 w 65160"/>
                <a:gd name="textAreaTop" fmla="*/ 0 h 210960"/>
                <a:gd name="textAreaBottom" fmla="*/ 213480 h 210960"/>
              </a:gdLst>
              <a:ahLst/>
              <a:rect l="textAreaLeft" t="textAreaTop" r="textAreaRight" b="textAreaBottom"/>
              <a:pathLst>
                <a:path w="2080" h="6554">
                  <a:moveTo>
                    <a:pt x="2080" y="0"/>
                  </a:moveTo>
                  <a:lnTo>
                    <a:pt x="1765" y="315"/>
                  </a:lnTo>
                  <a:cubicBezTo>
                    <a:pt x="1292" y="788"/>
                    <a:pt x="662" y="1071"/>
                    <a:pt x="1" y="1166"/>
                  </a:cubicBezTo>
                  <a:lnTo>
                    <a:pt x="1" y="5419"/>
                  </a:lnTo>
                  <a:cubicBezTo>
                    <a:pt x="662" y="5482"/>
                    <a:pt x="1292" y="5766"/>
                    <a:pt x="1765" y="6238"/>
                  </a:cubicBezTo>
                  <a:lnTo>
                    <a:pt x="2080" y="6553"/>
                  </a:lnTo>
                  <a:lnTo>
                    <a:pt x="208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100800" rIns="100800" tIns="100800" bIns="100800" anchor="ctr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1979" spc="-1" strike="noStrike">
                <a:solidFill>
                  <a:schemeClr val="dk1"/>
                </a:solidFill>
                <a:latin typeface="Arial"/>
              </a:endParaRPr>
            </a:p>
          </p:txBody>
        </p:sp>
      </p:grpSp>
      <p:sp>
        <p:nvSpPr>
          <p:cNvPr id="644" name="Google Shape;1195;p41"/>
          <p:cNvSpPr/>
          <p:nvPr/>
        </p:nvSpPr>
        <p:spPr>
          <a:xfrm>
            <a:off x="3780360" y="4821840"/>
            <a:ext cx="405360" cy="402840"/>
          </a:xfrm>
          <a:custGeom>
            <a:avLst/>
            <a:gdLst>
              <a:gd name="textAreaLeft" fmla="*/ 0 w 405360"/>
              <a:gd name="textAreaRight" fmla="*/ 407880 w 405360"/>
              <a:gd name="textAreaTop" fmla="*/ 0 h 402840"/>
              <a:gd name="textAreaBottom" fmla="*/ 405360 h 402840"/>
            </a:gdLst>
            <a:ahLst/>
            <a:rect l="textAreaLeft" t="textAreaTop" r="textAreaRight" b="textAreaBottom"/>
            <a:pathLst>
              <a:path w="12792" h="12713">
                <a:moveTo>
                  <a:pt x="8633" y="1229"/>
                </a:moveTo>
                <a:cubicBezTo>
                  <a:pt x="8854" y="1229"/>
                  <a:pt x="9011" y="1418"/>
                  <a:pt x="9011" y="1607"/>
                </a:cubicBezTo>
                <a:lnTo>
                  <a:pt x="9011" y="1890"/>
                </a:lnTo>
                <a:cubicBezTo>
                  <a:pt x="9484" y="2048"/>
                  <a:pt x="9831" y="2520"/>
                  <a:pt x="9831" y="3088"/>
                </a:cubicBezTo>
                <a:cubicBezTo>
                  <a:pt x="9831" y="3308"/>
                  <a:pt x="9641" y="3497"/>
                  <a:pt x="9452" y="3497"/>
                </a:cubicBezTo>
                <a:cubicBezTo>
                  <a:pt x="9200" y="3497"/>
                  <a:pt x="9011" y="3308"/>
                  <a:pt x="9011" y="3088"/>
                </a:cubicBezTo>
                <a:cubicBezTo>
                  <a:pt x="9011" y="2835"/>
                  <a:pt x="8822" y="2678"/>
                  <a:pt x="8633" y="2678"/>
                </a:cubicBezTo>
                <a:cubicBezTo>
                  <a:pt x="8413" y="2678"/>
                  <a:pt x="8192" y="2867"/>
                  <a:pt x="8192" y="3088"/>
                </a:cubicBezTo>
                <a:cubicBezTo>
                  <a:pt x="8224" y="3308"/>
                  <a:pt x="8570" y="3529"/>
                  <a:pt x="8885" y="3781"/>
                </a:cubicBezTo>
                <a:cubicBezTo>
                  <a:pt x="9326" y="4096"/>
                  <a:pt x="9894" y="4505"/>
                  <a:pt x="9894" y="5167"/>
                </a:cubicBezTo>
                <a:cubicBezTo>
                  <a:pt x="9894" y="5702"/>
                  <a:pt x="9515" y="6143"/>
                  <a:pt x="9043" y="6333"/>
                </a:cubicBezTo>
                <a:lnTo>
                  <a:pt x="9043" y="6616"/>
                </a:lnTo>
                <a:cubicBezTo>
                  <a:pt x="9043" y="6868"/>
                  <a:pt x="8854" y="7026"/>
                  <a:pt x="8665" y="7026"/>
                </a:cubicBezTo>
                <a:cubicBezTo>
                  <a:pt x="8476" y="7026"/>
                  <a:pt x="8224" y="6805"/>
                  <a:pt x="8224" y="6616"/>
                </a:cubicBezTo>
                <a:lnTo>
                  <a:pt x="8224" y="6333"/>
                </a:lnTo>
                <a:cubicBezTo>
                  <a:pt x="7751" y="6175"/>
                  <a:pt x="7405" y="5702"/>
                  <a:pt x="7405" y="5167"/>
                </a:cubicBezTo>
                <a:cubicBezTo>
                  <a:pt x="7405" y="4915"/>
                  <a:pt x="7594" y="4757"/>
                  <a:pt x="7783" y="4757"/>
                </a:cubicBezTo>
                <a:cubicBezTo>
                  <a:pt x="8003" y="4757"/>
                  <a:pt x="8192" y="4978"/>
                  <a:pt x="8192" y="5167"/>
                </a:cubicBezTo>
                <a:cubicBezTo>
                  <a:pt x="8192" y="5387"/>
                  <a:pt x="8381" y="5608"/>
                  <a:pt x="8633" y="5608"/>
                </a:cubicBezTo>
                <a:cubicBezTo>
                  <a:pt x="8854" y="5608"/>
                  <a:pt x="9011" y="5387"/>
                  <a:pt x="9011" y="5167"/>
                </a:cubicBezTo>
                <a:cubicBezTo>
                  <a:pt x="9011" y="4915"/>
                  <a:pt x="8696" y="4694"/>
                  <a:pt x="8350" y="4442"/>
                </a:cubicBezTo>
                <a:cubicBezTo>
                  <a:pt x="7909" y="4127"/>
                  <a:pt x="7373" y="3749"/>
                  <a:pt x="7373" y="3088"/>
                </a:cubicBezTo>
                <a:cubicBezTo>
                  <a:pt x="7373" y="2520"/>
                  <a:pt x="7720" y="2079"/>
                  <a:pt x="8192" y="1890"/>
                </a:cubicBezTo>
                <a:lnTo>
                  <a:pt x="8192" y="1607"/>
                </a:lnTo>
                <a:cubicBezTo>
                  <a:pt x="8192" y="1386"/>
                  <a:pt x="8381" y="1229"/>
                  <a:pt x="8633" y="1229"/>
                </a:cubicBezTo>
                <a:close/>
                <a:moveTo>
                  <a:pt x="6050" y="6616"/>
                </a:moveTo>
                <a:lnTo>
                  <a:pt x="5073" y="10239"/>
                </a:lnTo>
                <a:lnTo>
                  <a:pt x="4853" y="9388"/>
                </a:lnTo>
                <a:cubicBezTo>
                  <a:pt x="4793" y="9168"/>
                  <a:pt x="4617" y="9049"/>
                  <a:pt x="4433" y="9049"/>
                </a:cubicBezTo>
                <a:cubicBezTo>
                  <a:pt x="4328" y="9049"/>
                  <a:pt x="4220" y="9088"/>
                  <a:pt x="4128" y="9168"/>
                </a:cubicBezTo>
                <a:lnTo>
                  <a:pt x="1450" y="11846"/>
                </a:lnTo>
                <a:lnTo>
                  <a:pt x="852" y="11279"/>
                </a:lnTo>
                <a:lnTo>
                  <a:pt x="3530" y="8601"/>
                </a:lnTo>
                <a:cubicBezTo>
                  <a:pt x="3782" y="8349"/>
                  <a:pt x="3656" y="7939"/>
                  <a:pt x="3341" y="7876"/>
                </a:cubicBezTo>
                <a:lnTo>
                  <a:pt x="2490" y="7624"/>
                </a:lnTo>
                <a:lnTo>
                  <a:pt x="6050" y="6616"/>
                </a:lnTo>
                <a:close/>
                <a:moveTo>
                  <a:pt x="8665" y="0"/>
                </a:moveTo>
                <a:cubicBezTo>
                  <a:pt x="6365" y="0"/>
                  <a:pt x="4538" y="1859"/>
                  <a:pt x="4538" y="4127"/>
                </a:cubicBezTo>
                <a:cubicBezTo>
                  <a:pt x="4538" y="4852"/>
                  <a:pt x="4695" y="5513"/>
                  <a:pt x="5042" y="6112"/>
                </a:cubicBezTo>
                <a:lnTo>
                  <a:pt x="820" y="7341"/>
                </a:lnTo>
                <a:cubicBezTo>
                  <a:pt x="442" y="7435"/>
                  <a:pt x="442" y="8034"/>
                  <a:pt x="820" y="8128"/>
                </a:cubicBezTo>
                <a:lnTo>
                  <a:pt x="2490" y="8538"/>
                </a:lnTo>
                <a:lnTo>
                  <a:pt x="316" y="10712"/>
                </a:lnTo>
                <a:cubicBezTo>
                  <a:pt x="1" y="11027"/>
                  <a:pt x="1" y="11594"/>
                  <a:pt x="316" y="11909"/>
                </a:cubicBezTo>
                <a:lnTo>
                  <a:pt x="915" y="12476"/>
                </a:lnTo>
                <a:cubicBezTo>
                  <a:pt x="1072" y="12633"/>
                  <a:pt x="1285" y="12712"/>
                  <a:pt x="1497" y="12712"/>
                </a:cubicBezTo>
                <a:cubicBezTo>
                  <a:pt x="1710" y="12712"/>
                  <a:pt x="1923" y="12633"/>
                  <a:pt x="2080" y="12476"/>
                </a:cubicBezTo>
                <a:lnTo>
                  <a:pt x="4254" y="10334"/>
                </a:lnTo>
                <a:lnTo>
                  <a:pt x="4695" y="11972"/>
                </a:lnTo>
                <a:cubicBezTo>
                  <a:pt x="4759" y="12180"/>
                  <a:pt x="4930" y="12291"/>
                  <a:pt x="5098" y="12291"/>
                </a:cubicBezTo>
                <a:cubicBezTo>
                  <a:pt x="5261" y="12291"/>
                  <a:pt x="5421" y="12188"/>
                  <a:pt x="5483" y="11972"/>
                </a:cubicBezTo>
                <a:lnTo>
                  <a:pt x="6712" y="7750"/>
                </a:lnTo>
                <a:cubicBezTo>
                  <a:pt x="7279" y="8065"/>
                  <a:pt x="7972" y="8286"/>
                  <a:pt x="8665" y="8286"/>
                </a:cubicBezTo>
                <a:cubicBezTo>
                  <a:pt x="10965" y="8286"/>
                  <a:pt x="12792" y="6427"/>
                  <a:pt x="12792" y="4127"/>
                </a:cubicBezTo>
                <a:cubicBezTo>
                  <a:pt x="12760" y="1859"/>
                  <a:pt x="10902" y="0"/>
                  <a:pt x="8665" y="0"/>
                </a:cubicBez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100800" rIns="100800" tIns="100800" bIns="100800" anchor="ctr">
            <a:noAutofit/>
          </a:bodyPr>
          <a:p>
            <a:pPr defTabSz="914400">
              <a:lnSpc>
                <a:spcPct val="100000"/>
              </a:lnSpc>
            </a:pPr>
            <a:endParaRPr b="0" lang="en-US" sz="1979" spc="-1" strike="noStrike">
              <a:solidFill>
                <a:schemeClr val="dk1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 佈景主題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古典 2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27833</TotalTime>
  <Application>LibreOffice/7.6.4.1$Windows_X86_64 LibreOffice_project/e19e193f88cd6c0525a17fb7a176ed8e6a3e2aa1</Application>
  <AppVersion>15.0000</AppVersion>
  <Words>2777</Words>
  <Paragraphs>579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2020-09-24T07:39:29Z</dcterms:created>
  <dc:creator>user</dc:creator>
  <dc:description/>
  <dc:language>zh-TW</dc:language>
  <cp:lastModifiedBy/>
  <cp:lastPrinted>2021-10-04T02:16:34Z</cp:lastPrinted>
  <dcterms:modified xsi:type="dcterms:W3CDTF">2024-11-11T11:51:17Z</dcterms:modified>
  <cp:revision>717</cp:revision>
  <dc:subject/>
  <dc:title>投影片 1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35</vt:i4>
  </property>
  <property fmtid="{D5CDD505-2E9C-101B-9397-08002B2CF9AE}" pid="3" name="PresentationFormat">
    <vt:lpwstr>自訂</vt:lpwstr>
  </property>
  <property fmtid="{D5CDD505-2E9C-101B-9397-08002B2CF9AE}" pid="4" name="Slides">
    <vt:i4>96</vt:i4>
  </property>
</Properties>
</file>